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3"/>
  </p:notesMasterIdLst>
  <p:handoutMasterIdLst>
    <p:handoutMasterId r:id="rId24"/>
  </p:handoutMasterIdLst>
  <p:sldIdLst>
    <p:sldId id="406" r:id="rId2"/>
    <p:sldId id="407" r:id="rId3"/>
    <p:sldId id="259" r:id="rId4"/>
    <p:sldId id="262" r:id="rId5"/>
    <p:sldId id="270" r:id="rId6"/>
    <p:sldId id="293" r:id="rId7"/>
    <p:sldId id="294" r:id="rId8"/>
    <p:sldId id="303" r:id="rId9"/>
    <p:sldId id="304" r:id="rId10"/>
    <p:sldId id="307" r:id="rId11"/>
    <p:sldId id="321" r:id="rId12"/>
    <p:sldId id="403" r:id="rId13"/>
    <p:sldId id="297" r:id="rId14"/>
    <p:sldId id="298" r:id="rId15"/>
    <p:sldId id="299" r:id="rId16"/>
    <p:sldId id="300" r:id="rId17"/>
    <p:sldId id="302" r:id="rId18"/>
    <p:sldId id="296" r:id="rId19"/>
    <p:sldId id="405" r:id="rId20"/>
    <p:sldId id="282" r:id="rId21"/>
    <p:sldId id="40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81C1C"/>
    <a:srgbClr val="63666A"/>
    <a:srgbClr val="ACA39A"/>
    <a:srgbClr val="C69214"/>
    <a:srgbClr val="ECBF5E"/>
    <a:srgbClr val="76881D"/>
    <a:srgbClr val="87A6AC"/>
    <a:srgbClr val="003B5C"/>
    <a:srgbClr val="5B7F95"/>
    <a:srgbClr val="71B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5"/>
    <p:restoredTop sz="94811"/>
  </p:normalViewPr>
  <p:slideViewPr>
    <p:cSldViewPr snapToGrid="0" snapToObjects="1">
      <p:cViewPr varScale="1">
        <p:scale>
          <a:sx n="99" d="100"/>
          <a:sy n="99" d="100"/>
        </p:scale>
        <p:origin x="1352" y="184"/>
      </p:cViewPr>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ACD12D-78F6-C041-85CF-5390FB0B21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5275B6E-4A44-614F-875C-740E2F037A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96237A-C9C6-F74F-BA2E-500594877777}" type="datetimeFigureOut">
              <a:rPr lang="en-US" smtClean="0"/>
              <a:t>8/28/23</a:t>
            </a:fld>
            <a:endParaRPr lang="en-US" dirty="0"/>
          </a:p>
        </p:txBody>
      </p:sp>
      <p:sp>
        <p:nvSpPr>
          <p:cNvPr id="4" name="Footer Placeholder 3">
            <a:extLst>
              <a:ext uri="{FF2B5EF4-FFF2-40B4-BE49-F238E27FC236}">
                <a16:creationId xmlns:a16="http://schemas.microsoft.com/office/drawing/2014/main" id="{42DB124A-E870-FB48-B34A-6057DF7B0C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5BD7C5-5D12-2D49-9A90-1B928B2FF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18431-6F34-304D-9241-32FE39343868}" type="slidenum">
              <a:rPr lang="en-US" smtClean="0"/>
              <a:t>‹#›</a:t>
            </a:fld>
            <a:endParaRPr lang="en-US" dirty="0"/>
          </a:p>
        </p:txBody>
      </p:sp>
    </p:spTree>
    <p:extLst>
      <p:ext uri="{BB962C8B-B14F-4D97-AF65-F5344CB8AC3E}">
        <p14:creationId xmlns:p14="http://schemas.microsoft.com/office/powerpoint/2010/main" val="241054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C7618-8EC7-3541-B86B-12BB7D417A50}" type="datetimeFigureOut">
              <a:rPr lang="en-US" smtClean="0"/>
              <a:t>8/28/23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025C6-F886-1C45-BA34-23FEC8735622}" type="slidenum">
              <a:rPr lang="en-US" smtClean="0"/>
              <a:t>‹#›</a:t>
            </a:fld>
            <a:endParaRPr lang="en-US" dirty="0"/>
          </a:p>
        </p:txBody>
      </p:sp>
    </p:spTree>
    <p:extLst>
      <p:ext uri="{BB962C8B-B14F-4D97-AF65-F5344CB8AC3E}">
        <p14:creationId xmlns:p14="http://schemas.microsoft.com/office/powerpoint/2010/main" val="66713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1</a:t>
            </a:fld>
            <a:endParaRPr lang="en-US" dirty="0"/>
          </a:p>
        </p:txBody>
      </p:sp>
    </p:spTree>
    <p:extLst>
      <p:ext uri="{BB962C8B-B14F-4D97-AF65-F5344CB8AC3E}">
        <p14:creationId xmlns:p14="http://schemas.microsoft.com/office/powerpoint/2010/main" val="295970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10</a:t>
            </a:fld>
            <a:endParaRPr lang="en-US" dirty="0"/>
          </a:p>
        </p:txBody>
      </p:sp>
    </p:spTree>
    <p:extLst>
      <p:ext uri="{BB962C8B-B14F-4D97-AF65-F5344CB8AC3E}">
        <p14:creationId xmlns:p14="http://schemas.microsoft.com/office/powerpoint/2010/main" val="302822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11</a:t>
            </a:fld>
            <a:endParaRPr lang="en-US" dirty="0"/>
          </a:p>
        </p:txBody>
      </p:sp>
    </p:spTree>
    <p:extLst>
      <p:ext uri="{BB962C8B-B14F-4D97-AF65-F5344CB8AC3E}">
        <p14:creationId xmlns:p14="http://schemas.microsoft.com/office/powerpoint/2010/main" val="181276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8C7C0238-ACF3-4A4C-8813-9ED4CF1CB371}" type="slidenum">
              <a:rPr lang="en-US" smtClean="0"/>
              <a:pPr/>
              <a:t>12</a:t>
            </a:fld>
            <a:endParaRPr lang="en-US" dirty="0"/>
          </a:p>
        </p:txBody>
      </p:sp>
    </p:spTree>
    <p:extLst>
      <p:ext uri="{BB962C8B-B14F-4D97-AF65-F5344CB8AC3E}">
        <p14:creationId xmlns:p14="http://schemas.microsoft.com/office/powerpoint/2010/main" val="402119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13</a:t>
            </a:fld>
            <a:endParaRPr lang="en-US" dirty="0"/>
          </a:p>
        </p:txBody>
      </p:sp>
    </p:spTree>
    <p:extLst>
      <p:ext uri="{BB962C8B-B14F-4D97-AF65-F5344CB8AC3E}">
        <p14:creationId xmlns:p14="http://schemas.microsoft.com/office/powerpoint/2010/main" val="66698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14</a:t>
            </a:fld>
            <a:endParaRPr lang="en-US" dirty="0"/>
          </a:p>
        </p:txBody>
      </p:sp>
    </p:spTree>
    <p:extLst>
      <p:ext uri="{BB962C8B-B14F-4D97-AF65-F5344CB8AC3E}">
        <p14:creationId xmlns:p14="http://schemas.microsoft.com/office/powerpoint/2010/main" val="196201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15</a:t>
            </a:fld>
            <a:endParaRPr lang="en-US" dirty="0"/>
          </a:p>
        </p:txBody>
      </p:sp>
    </p:spTree>
    <p:extLst>
      <p:ext uri="{BB962C8B-B14F-4D97-AF65-F5344CB8AC3E}">
        <p14:creationId xmlns:p14="http://schemas.microsoft.com/office/powerpoint/2010/main" val="3244751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16</a:t>
            </a:fld>
            <a:endParaRPr lang="en-US" dirty="0"/>
          </a:p>
        </p:txBody>
      </p:sp>
    </p:spTree>
    <p:extLst>
      <p:ext uri="{BB962C8B-B14F-4D97-AF65-F5344CB8AC3E}">
        <p14:creationId xmlns:p14="http://schemas.microsoft.com/office/powerpoint/2010/main" val="51785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17</a:t>
            </a:fld>
            <a:endParaRPr lang="en-US" dirty="0"/>
          </a:p>
        </p:txBody>
      </p:sp>
    </p:spTree>
    <p:extLst>
      <p:ext uri="{BB962C8B-B14F-4D97-AF65-F5344CB8AC3E}">
        <p14:creationId xmlns:p14="http://schemas.microsoft.com/office/powerpoint/2010/main" val="929117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18</a:t>
            </a:fld>
            <a:endParaRPr lang="en-US" dirty="0"/>
          </a:p>
        </p:txBody>
      </p:sp>
    </p:spTree>
    <p:extLst>
      <p:ext uri="{BB962C8B-B14F-4D97-AF65-F5344CB8AC3E}">
        <p14:creationId xmlns:p14="http://schemas.microsoft.com/office/powerpoint/2010/main" val="16839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19</a:t>
            </a:fld>
            <a:endParaRPr lang="en-US" dirty="0"/>
          </a:p>
        </p:txBody>
      </p:sp>
    </p:spTree>
    <p:extLst>
      <p:ext uri="{BB962C8B-B14F-4D97-AF65-F5344CB8AC3E}">
        <p14:creationId xmlns:p14="http://schemas.microsoft.com/office/powerpoint/2010/main" val="257733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2</a:t>
            </a:fld>
            <a:endParaRPr lang="en-US" dirty="0"/>
          </a:p>
        </p:txBody>
      </p:sp>
    </p:spTree>
    <p:extLst>
      <p:ext uri="{BB962C8B-B14F-4D97-AF65-F5344CB8AC3E}">
        <p14:creationId xmlns:p14="http://schemas.microsoft.com/office/powerpoint/2010/main" val="104402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20</a:t>
            </a:fld>
            <a:endParaRPr lang="en-US" dirty="0"/>
          </a:p>
        </p:txBody>
      </p:sp>
    </p:spTree>
    <p:extLst>
      <p:ext uri="{BB962C8B-B14F-4D97-AF65-F5344CB8AC3E}">
        <p14:creationId xmlns:p14="http://schemas.microsoft.com/office/powerpoint/2010/main" val="71097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21</a:t>
            </a:fld>
            <a:endParaRPr lang="en-US" dirty="0"/>
          </a:p>
        </p:txBody>
      </p:sp>
    </p:spTree>
    <p:extLst>
      <p:ext uri="{BB962C8B-B14F-4D97-AF65-F5344CB8AC3E}">
        <p14:creationId xmlns:p14="http://schemas.microsoft.com/office/powerpoint/2010/main" val="355070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3</a:t>
            </a:fld>
            <a:endParaRPr lang="en-US" dirty="0"/>
          </a:p>
        </p:txBody>
      </p:sp>
    </p:spTree>
    <p:extLst>
      <p:ext uri="{BB962C8B-B14F-4D97-AF65-F5344CB8AC3E}">
        <p14:creationId xmlns:p14="http://schemas.microsoft.com/office/powerpoint/2010/main" val="229106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4</a:t>
            </a:fld>
            <a:endParaRPr lang="en-US" dirty="0"/>
          </a:p>
        </p:txBody>
      </p:sp>
    </p:spTree>
    <p:extLst>
      <p:ext uri="{BB962C8B-B14F-4D97-AF65-F5344CB8AC3E}">
        <p14:creationId xmlns:p14="http://schemas.microsoft.com/office/powerpoint/2010/main" val="9811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5</a:t>
            </a:fld>
            <a:endParaRPr lang="en-US" dirty="0"/>
          </a:p>
        </p:txBody>
      </p:sp>
    </p:spTree>
    <p:extLst>
      <p:ext uri="{BB962C8B-B14F-4D97-AF65-F5344CB8AC3E}">
        <p14:creationId xmlns:p14="http://schemas.microsoft.com/office/powerpoint/2010/main" val="143752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6</a:t>
            </a:fld>
            <a:endParaRPr lang="en-US" dirty="0"/>
          </a:p>
        </p:txBody>
      </p:sp>
    </p:spTree>
    <p:extLst>
      <p:ext uri="{BB962C8B-B14F-4D97-AF65-F5344CB8AC3E}">
        <p14:creationId xmlns:p14="http://schemas.microsoft.com/office/powerpoint/2010/main" val="6401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7</a:t>
            </a:fld>
            <a:endParaRPr lang="en-US" dirty="0"/>
          </a:p>
        </p:txBody>
      </p:sp>
    </p:spTree>
    <p:extLst>
      <p:ext uri="{BB962C8B-B14F-4D97-AF65-F5344CB8AC3E}">
        <p14:creationId xmlns:p14="http://schemas.microsoft.com/office/powerpoint/2010/main" val="9474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FB025C6-F886-1C45-BA34-23FEC8735622}" type="slidenum">
              <a:rPr lang="en-US" smtClean="0"/>
              <a:t>8</a:t>
            </a:fld>
            <a:endParaRPr lang="en-US" dirty="0"/>
          </a:p>
        </p:txBody>
      </p:sp>
    </p:spTree>
    <p:extLst>
      <p:ext uri="{BB962C8B-B14F-4D97-AF65-F5344CB8AC3E}">
        <p14:creationId xmlns:p14="http://schemas.microsoft.com/office/powerpoint/2010/main" val="343537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25C6-F886-1C45-BA34-23FEC8735622}" type="slidenum">
              <a:rPr lang="en-US" smtClean="0"/>
              <a:t>9</a:t>
            </a:fld>
            <a:endParaRPr lang="en-US" dirty="0"/>
          </a:p>
        </p:txBody>
      </p:sp>
    </p:spTree>
    <p:extLst>
      <p:ext uri="{BB962C8B-B14F-4D97-AF65-F5344CB8AC3E}">
        <p14:creationId xmlns:p14="http://schemas.microsoft.com/office/powerpoint/2010/main" val="1817431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0CAD9-D5C0-AB4A-9E64-EA1CE2057672}"/>
              </a:ext>
            </a:extLst>
          </p:cNvPr>
          <p:cNvPicPr>
            <a:picLocks noChangeAspect="1"/>
          </p:cNvPicPr>
          <p:nvPr userDrawn="1"/>
        </p:nvPicPr>
        <p:blipFill rotWithShape="1">
          <a:blip r:embed="rId2"/>
          <a:srcRect t="22206" b="22206"/>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DEFDD4D-2932-914A-B7A9-C7534FC3CD4B}"/>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48E8D207-3372-D54E-8CFF-B9984B5C015D}"/>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EB6C5FF-1E17-4046-9032-A1119B5BA265}"/>
              </a:ext>
            </a:extLst>
          </p:cNvPr>
          <p:cNvPicPr>
            <a:picLocks noChangeAspect="1"/>
          </p:cNvPicPr>
          <p:nvPr userDrawn="1"/>
        </p:nvPicPr>
        <p:blipFill rotWithShape="1">
          <a:blip r:embed="rId3"/>
          <a:srcRect l="-6553"/>
          <a:stretch/>
        </p:blipFill>
        <p:spPr>
          <a:xfrm>
            <a:off x="365760" y="6200138"/>
            <a:ext cx="3575691" cy="491094"/>
          </a:xfrm>
          <a:prstGeom prst="rect">
            <a:avLst/>
          </a:prstGeom>
        </p:spPr>
      </p:pic>
      <p:sp>
        <p:nvSpPr>
          <p:cNvPr id="10" name="Text Placeholder 19">
            <a:extLst>
              <a:ext uri="{FF2B5EF4-FFF2-40B4-BE49-F238E27FC236}">
                <a16:creationId xmlns:a16="http://schemas.microsoft.com/office/drawing/2014/main" id="{8A36A4C5-FE29-9343-9B3C-B4798F64F804}"/>
              </a:ext>
            </a:extLst>
          </p:cNvPr>
          <p:cNvSpPr>
            <a:spLocks noGrp="1"/>
          </p:cNvSpPr>
          <p:nvPr>
            <p:ph type="body" sz="quarter" idx="13" hasCustomPrompt="1"/>
          </p:nvPr>
        </p:nvSpPr>
        <p:spPr>
          <a:xfrm>
            <a:off x="510896" y="2107394"/>
            <a:ext cx="9718010" cy="689327"/>
          </a:xfrm>
          <a:prstGeom prst="rect">
            <a:avLst/>
          </a:prstGeom>
        </p:spPr>
        <p:txBody>
          <a:bodyPr>
            <a:noAutofit/>
          </a:bodyPr>
          <a:lstStyle>
            <a:lvl1pPr marL="0" indent="0">
              <a:buNone/>
              <a:defRPr sz="4800" b="0" i="0">
                <a:solidFill>
                  <a:schemeClr val="bg1"/>
                </a:solidFill>
                <a:latin typeface="Times New Roman" panose="02020603050405020304" pitchFamily="18" charset="0"/>
                <a:cs typeface="Times New Roman" panose="02020603050405020304" pitchFamily="18" charset="0"/>
              </a:defRPr>
            </a:lvl1pPr>
          </a:lstStyle>
          <a:p>
            <a:pPr lvl="0"/>
            <a:r>
              <a:rPr lang="en-US" dirty="0"/>
              <a:t>Internal Presentation Title</a:t>
            </a:r>
          </a:p>
        </p:txBody>
      </p:sp>
      <p:sp>
        <p:nvSpPr>
          <p:cNvPr id="12" name="Text Placeholder 25">
            <a:extLst>
              <a:ext uri="{FF2B5EF4-FFF2-40B4-BE49-F238E27FC236}">
                <a16:creationId xmlns:a16="http://schemas.microsoft.com/office/drawing/2014/main" id="{0490085A-6E5D-5243-940C-8B0FA1FF6E7F}"/>
              </a:ext>
            </a:extLst>
          </p:cNvPr>
          <p:cNvSpPr>
            <a:spLocks noGrp="1"/>
          </p:cNvSpPr>
          <p:nvPr>
            <p:ph type="body" sz="quarter" idx="14" hasCustomPrompt="1"/>
          </p:nvPr>
        </p:nvSpPr>
        <p:spPr>
          <a:xfrm>
            <a:off x="513110" y="2778615"/>
            <a:ext cx="7640290" cy="425450"/>
          </a:xfrm>
          <a:prstGeom prst="rect">
            <a:avLst/>
          </a:prstGeom>
        </p:spPr>
        <p:txBody>
          <a:bodyPr/>
          <a:lstStyle>
            <a:lvl1pPr marL="0" indent="0">
              <a:buNone/>
              <a:defRPr sz="1400" b="0" i="0" spc="300">
                <a:solidFill>
                  <a:schemeClr val="bg1"/>
                </a:solidFill>
                <a:latin typeface="Arial" panose="020B0604020202020204" pitchFamily="34" charset="0"/>
                <a:cs typeface="Arial" panose="020B0604020202020204" pitchFamily="34" charset="0"/>
              </a:defRPr>
            </a:lvl1pPr>
          </a:lstStyle>
          <a:p>
            <a:pPr lvl="0"/>
            <a:r>
              <a:rPr lang="en-US" dirty="0"/>
              <a:t>DEPARTMENT / PROGRAM NAME</a:t>
            </a:r>
          </a:p>
        </p:txBody>
      </p:sp>
      <p:sp>
        <p:nvSpPr>
          <p:cNvPr id="13" name="Text Placeholder 16">
            <a:extLst>
              <a:ext uri="{FF2B5EF4-FFF2-40B4-BE49-F238E27FC236}">
                <a16:creationId xmlns:a16="http://schemas.microsoft.com/office/drawing/2014/main" id="{E1FCB3DA-E945-D94F-A1DB-E2A2B51ED3EB}"/>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264345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motional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A8AA9-F776-A947-8AC5-11D7C5DDAD6C}"/>
              </a:ext>
            </a:extLst>
          </p:cNvPr>
          <p:cNvSpPr/>
          <p:nvPr userDrawn="1"/>
        </p:nvSpPr>
        <p:spPr>
          <a:xfrm>
            <a:off x="10896600" y="1943100"/>
            <a:ext cx="1295400" cy="4271595"/>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1">
            <a:extLst>
              <a:ext uri="{FF2B5EF4-FFF2-40B4-BE49-F238E27FC236}">
                <a16:creationId xmlns:a16="http://schemas.microsoft.com/office/drawing/2014/main" id="{CF036599-BC7D-5C44-822F-07894BD0E0AD}"/>
              </a:ext>
            </a:extLst>
          </p:cNvPr>
          <p:cNvSpPr>
            <a:spLocks noGrp="1"/>
          </p:cNvSpPr>
          <p:nvPr>
            <p:ph type="pic" sz="quarter" idx="15"/>
          </p:nvPr>
        </p:nvSpPr>
        <p:spPr>
          <a:xfrm>
            <a:off x="7467600" y="2667000"/>
            <a:ext cx="4114800" cy="2672597"/>
          </a:xfrm>
          <a:prstGeom prst="rect">
            <a:avLst/>
          </a:prstGeom>
        </p:spPr>
        <p:txBody>
          <a:bodyPr/>
          <a:lstStyle/>
          <a:p>
            <a:endParaRPr lang="en-US" dirty="0"/>
          </a:p>
        </p:txBody>
      </p:sp>
      <p:sp>
        <p:nvSpPr>
          <p:cNvPr id="10" name="Text Placeholder 18">
            <a:extLst>
              <a:ext uri="{FF2B5EF4-FFF2-40B4-BE49-F238E27FC236}">
                <a16:creationId xmlns:a16="http://schemas.microsoft.com/office/drawing/2014/main" id="{C64084C5-2B07-F644-BDAE-0C2DCF41C374}"/>
              </a:ext>
            </a:extLst>
          </p:cNvPr>
          <p:cNvSpPr>
            <a:spLocks noGrp="1"/>
          </p:cNvSpPr>
          <p:nvPr>
            <p:ph type="body" sz="quarter" idx="16" hasCustomPrompt="1"/>
          </p:nvPr>
        </p:nvSpPr>
        <p:spPr>
          <a:xfrm>
            <a:off x="509283" y="1816099"/>
            <a:ext cx="5586715" cy="3733800"/>
          </a:xfrm>
          <a:prstGeom prst="rect">
            <a:avLst/>
          </a:prstGeom>
        </p:spPr>
        <p:txBody>
          <a:bodyPr>
            <a:normAutofit/>
          </a:bodyPr>
          <a:lstStyle>
            <a:lvl1pPr marL="342900" indent="-342900">
              <a:lnSpc>
                <a:spcPct val="150000"/>
              </a:lnSpc>
              <a:buFont typeface="+mj-lt"/>
              <a:buAutoNum type="arabicPeriod"/>
              <a:defRPr sz="1200" b="0" i="0">
                <a:latin typeface="Arial" panose="020B0604020202020204" pitchFamily="34" charset="0"/>
                <a:cs typeface="Arial" panose="020B0604020202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Body or </a:t>
            </a:r>
            <a:r>
              <a:rPr lang="en-US" dirty="0" err="1"/>
              <a:t>Bulllets</a:t>
            </a:r>
            <a:endParaRPr lang="en-US" dirty="0"/>
          </a:p>
          <a:p>
            <a:pPr lvl="0"/>
            <a:r>
              <a:rPr lang="en-US" dirty="0"/>
              <a:t>…</a:t>
            </a:r>
          </a:p>
          <a:p>
            <a:pPr lvl="0"/>
            <a:r>
              <a:rPr lang="en-US" dirty="0"/>
              <a:t>…</a:t>
            </a:r>
          </a:p>
          <a:p>
            <a:pPr lvl="0"/>
            <a:r>
              <a:rPr lang="en-US" dirty="0"/>
              <a:t>…</a:t>
            </a:r>
          </a:p>
        </p:txBody>
      </p:sp>
      <p:sp>
        <p:nvSpPr>
          <p:cNvPr id="11" name="Picture Placeholder 9">
            <a:extLst>
              <a:ext uri="{FF2B5EF4-FFF2-40B4-BE49-F238E27FC236}">
                <a16:creationId xmlns:a16="http://schemas.microsoft.com/office/drawing/2014/main" id="{698840B7-B201-2E47-B5A4-4FB5ECAB1904}"/>
              </a:ext>
            </a:extLst>
          </p:cNvPr>
          <p:cNvSpPr>
            <a:spLocks noGrp="1"/>
          </p:cNvSpPr>
          <p:nvPr>
            <p:ph type="pic" sz="quarter" idx="14"/>
          </p:nvPr>
        </p:nvSpPr>
        <p:spPr>
          <a:xfrm>
            <a:off x="9524998" y="1181101"/>
            <a:ext cx="2349522" cy="1926072"/>
          </a:xfrm>
          <a:prstGeom prst="rect">
            <a:avLst/>
          </a:prstGeom>
        </p:spPr>
        <p:txBody>
          <a:bodyPr/>
          <a:lstStyle/>
          <a:p>
            <a:endParaRPr lang="en-US" dirty="0"/>
          </a:p>
        </p:txBody>
      </p:sp>
      <p:sp>
        <p:nvSpPr>
          <p:cNvPr id="16" name="Rectangle 15">
            <a:extLst>
              <a:ext uri="{FF2B5EF4-FFF2-40B4-BE49-F238E27FC236}">
                <a16:creationId xmlns:a16="http://schemas.microsoft.com/office/drawing/2014/main" id="{1A2BDD93-71BF-A644-806E-07D6EC346B6B}"/>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C1E322-AEE5-B64D-A0F2-8E5B99B33074}"/>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sp>
        <p:nvSpPr>
          <p:cNvPr id="19" name="Picture Placeholder 23">
            <a:extLst>
              <a:ext uri="{FF2B5EF4-FFF2-40B4-BE49-F238E27FC236}">
                <a16:creationId xmlns:a16="http://schemas.microsoft.com/office/drawing/2014/main" id="{2FD3C6F8-786A-D546-884E-DAE65065BAD3}"/>
              </a:ext>
            </a:extLst>
          </p:cNvPr>
          <p:cNvSpPr>
            <a:spLocks noGrp="1"/>
          </p:cNvSpPr>
          <p:nvPr>
            <p:ph type="pic" sz="quarter" idx="19"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12" name="Text Placeholder 16">
            <a:extLst>
              <a:ext uri="{FF2B5EF4-FFF2-40B4-BE49-F238E27FC236}">
                <a16:creationId xmlns:a16="http://schemas.microsoft.com/office/drawing/2014/main" id="{060D8A02-C2D3-2640-96A8-077B5FD08F02}"/>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
        <p:nvSpPr>
          <p:cNvPr id="13" name="Text Placeholder 25">
            <a:extLst>
              <a:ext uri="{FF2B5EF4-FFF2-40B4-BE49-F238E27FC236}">
                <a16:creationId xmlns:a16="http://schemas.microsoft.com/office/drawing/2014/main" id="{E9F03D8C-62BE-0B40-BB1F-734C72FB249B}"/>
              </a:ext>
            </a:extLst>
          </p:cNvPr>
          <p:cNvSpPr>
            <a:spLocks noGrp="1"/>
          </p:cNvSpPr>
          <p:nvPr>
            <p:ph type="body" sz="quarter" idx="13" hasCustomPrompt="1"/>
          </p:nvPr>
        </p:nvSpPr>
        <p:spPr>
          <a:xfrm>
            <a:off x="521163" y="1260900"/>
            <a:ext cx="6259179" cy="425450"/>
          </a:xfrm>
          <a:prstGeom prst="rect">
            <a:avLst/>
          </a:prstGeom>
        </p:spPr>
        <p:txBody>
          <a:bodyPr/>
          <a:lstStyle>
            <a:lvl1pPr marL="0" indent="0">
              <a:buNone/>
              <a:defRPr sz="1400" b="0" i="0" spc="300">
                <a:solidFill>
                  <a:srgbClr val="63666A"/>
                </a:solidFill>
                <a:latin typeface="Arial" panose="020B0604020202020204" pitchFamily="34" charset="0"/>
                <a:cs typeface="Arial" panose="020B0604020202020204" pitchFamily="34" charset="0"/>
              </a:defRPr>
            </a:lvl1pPr>
          </a:lstStyle>
          <a:p>
            <a:pPr lvl="0"/>
            <a:r>
              <a:rPr lang="en-US" dirty="0"/>
              <a:t>SUBTITLE</a:t>
            </a:r>
          </a:p>
        </p:txBody>
      </p:sp>
      <p:sp>
        <p:nvSpPr>
          <p:cNvPr id="14" name="Text Placeholder 16">
            <a:extLst>
              <a:ext uri="{FF2B5EF4-FFF2-40B4-BE49-F238E27FC236}">
                <a16:creationId xmlns:a16="http://schemas.microsoft.com/office/drawing/2014/main" id="{80CFB230-B909-CF46-A7E0-2C28DAA69909}"/>
              </a:ext>
            </a:extLst>
          </p:cNvPr>
          <p:cNvSpPr>
            <a:spLocks noGrp="1"/>
          </p:cNvSpPr>
          <p:nvPr>
            <p:ph type="body" sz="quarter" idx="20" hasCustomPrompt="1"/>
          </p:nvPr>
        </p:nvSpPr>
        <p:spPr>
          <a:xfrm>
            <a:off x="509285" y="798167"/>
            <a:ext cx="6272515" cy="549856"/>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Click to add title</a:t>
            </a:r>
          </a:p>
        </p:txBody>
      </p:sp>
    </p:spTree>
    <p:extLst>
      <p:ext uri="{BB962C8B-B14F-4D97-AF65-F5344CB8AC3E}">
        <p14:creationId xmlns:p14="http://schemas.microsoft.com/office/powerpoint/2010/main" val="383081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19A67-2FB1-EF41-8EB8-1A4C87C73997}"/>
              </a:ext>
            </a:extLst>
          </p:cNvPr>
          <p:cNvPicPr>
            <a:picLocks noChangeAspect="1"/>
          </p:cNvPicPr>
          <p:nvPr userDrawn="1"/>
        </p:nvPicPr>
        <p:blipFill rotWithShape="1">
          <a:blip r:embed="rId2"/>
          <a:srcRect t="22206" b="22206"/>
          <a:stretch/>
        </p:blipFill>
        <p:spPr>
          <a:xfrm>
            <a:off x="0" y="0"/>
            <a:ext cx="12192000" cy="6858000"/>
          </a:xfrm>
          <a:prstGeom prst="rect">
            <a:avLst/>
          </a:prstGeom>
        </p:spPr>
      </p:pic>
      <p:pic>
        <p:nvPicPr>
          <p:cNvPr id="7" name="Picture 6">
            <a:extLst>
              <a:ext uri="{FF2B5EF4-FFF2-40B4-BE49-F238E27FC236}">
                <a16:creationId xmlns:a16="http://schemas.microsoft.com/office/drawing/2014/main" id="{3F79C5C7-4504-194F-BD52-9784A7023C91}"/>
              </a:ext>
            </a:extLst>
          </p:cNvPr>
          <p:cNvPicPr>
            <a:picLocks noChangeAspect="1"/>
          </p:cNvPicPr>
          <p:nvPr userDrawn="1"/>
        </p:nvPicPr>
        <p:blipFill rotWithShape="1">
          <a:blip r:embed="rId3"/>
          <a:srcRect l="-1576" r="-1555" b="-9027"/>
          <a:stretch/>
        </p:blipFill>
        <p:spPr>
          <a:xfrm>
            <a:off x="3455803" y="2927402"/>
            <a:ext cx="5280394" cy="816931"/>
          </a:xfrm>
          <a:prstGeom prst="rect">
            <a:avLst/>
          </a:prstGeom>
        </p:spPr>
      </p:pic>
    </p:spTree>
    <p:extLst>
      <p:ext uri="{BB962C8B-B14F-4D97-AF65-F5344CB8AC3E}">
        <p14:creationId xmlns:p14="http://schemas.microsoft.com/office/powerpoint/2010/main" val="205844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8FE5C-10DD-B94E-9B48-5508BA2296C4}"/>
              </a:ext>
            </a:extLst>
          </p:cNvPr>
          <p:cNvPicPr>
            <a:picLocks noChangeAspect="1"/>
          </p:cNvPicPr>
          <p:nvPr userDrawn="1"/>
        </p:nvPicPr>
        <p:blipFill rotWithShape="1">
          <a:blip r:embed="rId2"/>
          <a:srcRect t="22206" b="22206"/>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81A7833-95F2-F743-AAB4-68C8893061A6}"/>
              </a:ext>
            </a:extLst>
          </p:cNvPr>
          <p:cNvPicPr>
            <a:picLocks noChangeAspect="1"/>
          </p:cNvPicPr>
          <p:nvPr userDrawn="1"/>
        </p:nvPicPr>
        <p:blipFill>
          <a:blip r:embed="rId3"/>
          <a:stretch>
            <a:fillRect/>
          </a:stretch>
        </p:blipFill>
        <p:spPr>
          <a:xfrm>
            <a:off x="3558633" y="2923068"/>
            <a:ext cx="5074734" cy="742644"/>
          </a:xfrm>
          <a:prstGeom prst="rect">
            <a:avLst/>
          </a:prstGeom>
        </p:spPr>
      </p:pic>
    </p:spTree>
    <p:extLst>
      <p:ext uri="{BB962C8B-B14F-4D97-AF65-F5344CB8AC3E}">
        <p14:creationId xmlns:p14="http://schemas.microsoft.com/office/powerpoint/2010/main" val="158349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Layout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121A82-0680-DE40-B25A-44AA9707A68B}"/>
              </a:ext>
            </a:extLst>
          </p:cNvPr>
          <p:cNvPicPr>
            <a:picLocks noChangeAspect="1"/>
          </p:cNvPicPr>
          <p:nvPr userDrawn="1"/>
        </p:nvPicPr>
        <p:blipFill rotWithShape="1">
          <a:blip r:embed="rId2">
            <a:alphaModFix amt="70000"/>
          </a:blip>
          <a:srcRect t="19981" r="25000" b="69827"/>
          <a:stretch/>
        </p:blipFill>
        <p:spPr>
          <a:xfrm>
            <a:off x="0" y="17103"/>
            <a:ext cx="12192000" cy="551576"/>
          </a:xfrm>
          <a:prstGeom prst="rect">
            <a:avLst/>
          </a:prstGeom>
        </p:spPr>
      </p:pic>
      <p:sp>
        <p:nvSpPr>
          <p:cNvPr id="17" name="Rectangle 16">
            <a:extLst>
              <a:ext uri="{FF2B5EF4-FFF2-40B4-BE49-F238E27FC236}">
                <a16:creationId xmlns:a16="http://schemas.microsoft.com/office/drawing/2014/main" id="{B8667682-CCDC-994E-8074-3723F6F56010}"/>
              </a:ext>
            </a:extLst>
          </p:cNvPr>
          <p:cNvSpPr/>
          <p:nvPr userDrawn="1"/>
        </p:nvSpPr>
        <p:spPr>
          <a:xfrm>
            <a:off x="0" y="6004560"/>
            <a:ext cx="1219200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knife, table&#10;&#10;Description automatically generated">
            <a:extLst>
              <a:ext uri="{FF2B5EF4-FFF2-40B4-BE49-F238E27FC236}">
                <a16:creationId xmlns:a16="http://schemas.microsoft.com/office/drawing/2014/main" id="{05D2FDF5-CF00-4A51-8D2F-651AFB25D817}"/>
              </a:ext>
            </a:extLst>
          </p:cNvPr>
          <p:cNvPicPr>
            <a:picLocks noChangeAspect="1"/>
          </p:cNvPicPr>
          <p:nvPr userDrawn="1"/>
        </p:nvPicPr>
        <p:blipFill>
          <a:blip r:embed="rId3"/>
          <a:stretch>
            <a:fillRect/>
          </a:stretch>
        </p:blipFill>
        <p:spPr>
          <a:xfrm>
            <a:off x="9861937" y="6072644"/>
            <a:ext cx="1740154" cy="509524"/>
          </a:xfrm>
          <a:prstGeom prst="rect">
            <a:avLst/>
          </a:prstGeom>
        </p:spPr>
      </p:pic>
      <p:cxnSp>
        <p:nvCxnSpPr>
          <p:cNvPr id="14" name="Straight Connector 13">
            <a:extLst>
              <a:ext uri="{FF2B5EF4-FFF2-40B4-BE49-F238E27FC236}">
                <a16:creationId xmlns:a16="http://schemas.microsoft.com/office/drawing/2014/main" id="{CFCC7EFB-04F7-41E2-BC7D-1319B6599B5F}"/>
              </a:ext>
            </a:extLst>
          </p:cNvPr>
          <p:cNvCxnSpPr>
            <a:cxnSpLocks/>
          </p:cNvCxnSpPr>
          <p:nvPr userDrawn="1"/>
        </p:nvCxnSpPr>
        <p:spPr>
          <a:xfrm flipH="1">
            <a:off x="3518666" y="6631822"/>
            <a:ext cx="8122353" cy="0"/>
          </a:xfrm>
          <a:prstGeom prst="line">
            <a:avLst/>
          </a:prstGeom>
          <a:ln w="12700">
            <a:solidFill>
              <a:srgbClr val="7D172C"/>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619C67-4CAD-415B-832A-4AEA7B4369C2}"/>
              </a:ext>
            </a:extLst>
          </p:cNvPr>
          <p:cNvSpPr>
            <a:spLocks noGrp="1"/>
          </p:cNvSpPr>
          <p:nvPr>
            <p:ph type="title" hasCustomPrompt="1"/>
          </p:nvPr>
        </p:nvSpPr>
        <p:spPr>
          <a:xfrm>
            <a:off x="509955" y="779108"/>
            <a:ext cx="11092135" cy="577616"/>
          </a:xfrm>
          <a:prstGeom prst="rect">
            <a:avLst/>
          </a:prstGeom>
        </p:spPr>
        <p:txBody>
          <a:bodyPr vert="horz" lIns="91440" tIns="45720" rIns="91440" bIns="45720" rtlCol="0" anchor="ctr">
            <a:normAutofit/>
          </a:bodyPr>
          <a:lstStyle>
            <a:lvl1pPr>
              <a:defRPr/>
            </a:lvl1pPr>
          </a:lstStyle>
          <a:p>
            <a:r>
              <a:rPr lang="en-US" dirty="0"/>
              <a:t>Click to edit slide title</a:t>
            </a:r>
          </a:p>
        </p:txBody>
      </p:sp>
      <p:sp>
        <p:nvSpPr>
          <p:cNvPr id="19" name="Content Placeholder 4">
            <a:extLst>
              <a:ext uri="{FF2B5EF4-FFF2-40B4-BE49-F238E27FC236}">
                <a16:creationId xmlns:a16="http://schemas.microsoft.com/office/drawing/2014/main" id="{8BE9ED2A-DA88-4CBE-B6A9-2F9C69BC7E02}"/>
              </a:ext>
            </a:extLst>
          </p:cNvPr>
          <p:cNvSpPr>
            <a:spLocks noGrp="1"/>
          </p:cNvSpPr>
          <p:nvPr>
            <p:ph sz="quarter" idx="10"/>
          </p:nvPr>
        </p:nvSpPr>
        <p:spPr>
          <a:xfrm>
            <a:off x="509955" y="1652798"/>
            <a:ext cx="11091672" cy="4224528"/>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824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5409C8-B32B-BE4F-95CA-1E5B31A2BDD4}"/>
              </a:ext>
            </a:extLst>
          </p:cNvPr>
          <p:cNvPicPr>
            <a:picLocks noChangeAspect="1"/>
          </p:cNvPicPr>
          <p:nvPr userDrawn="1"/>
        </p:nvPicPr>
        <p:blipFill rotWithShape="1">
          <a:blip r:embed="rId2">
            <a:alphaModFix/>
          </a:blip>
          <a:srcRect l="15157" t="17734" r="259" b="11524"/>
          <a:stretch/>
        </p:blipFill>
        <p:spPr>
          <a:xfrm>
            <a:off x="0" y="0"/>
            <a:ext cx="12192000" cy="6797937"/>
          </a:xfrm>
          <a:prstGeom prst="rect">
            <a:avLst/>
          </a:prstGeom>
        </p:spPr>
      </p:pic>
      <p:sp>
        <p:nvSpPr>
          <p:cNvPr id="7" name="Rectangle 6">
            <a:extLst>
              <a:ext uri="{FF2B5EF4-FFF2-40B4-BE49-F238E27FC236}">
                <a16:creationId xmlns:a16="http://schemas.microsoft.com/office/drawing/2014/main" id="{FF4FC7A0-38F5-C84E-865D-A84D8DCC656E}"/>
              </a:ext>
            </a:extLst>
          </p:cNvPr>
          <p:cNvSpPr/>
          <p:nvPr userDrawn="1"/>
        </p:nvSpPr>
        <p:spPr>
          <a:xfrm>
            <a:off x="0" y="1"/>
            <a:ext cx="12192000" cy="679793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1E920E7-3639-1846-8BFD-85F981BC0486}"/>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426B5E14-177F-F34A-BE4B-449D9A6B423E}"/>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56605A7-2815-D74B-8939-96EABCC58BFC}"/>
              </a:ext>
            </a:extLst>
          </p:cNvPr>
          <p:cNvPicPr>
            <a:picLocks noChangeAspect="1"/>
          </p:cNvPicPr>
          <p:nvPr userDrawn="1"/>
        </p:nvPicPr>
        <p:blipFill rotWithShape="1">
          <a:blip r:embed="rId3"/>
          <a:srcRect l="-6553"/>
          <a:stretch/>
        </p:blipFill>
        <p:spPr>
          <a:xfrm>
            <a:off x="365760" y="6200138"/>
            <a:ext cx="3575691" cy="491094"/>
          </a:xfrm>
          <a:prstGeom prst="rect">
            <a:avLst/>
          </a:prstGeom>
        </p:spPr>
      </p:pic>
      <p:sp>
        <p:nvSpPr>
          <p:cNvPr id="10" name="Text Placeholder 19">
            <a:extLst>
              <a:ext uri="{FF2B5EF4-FFF2-40B4-BE49-F238E27FC236}">
                <a16:creationId xmlns:a16="http://schemas.microsoft.com/office/drawing/2014/main" id="{C65C6C25-3A5F-0E4F-9BE3-562361B32360}"/>
              </a:ext>
            </a:extLst>
          </p:cNvPr>
          <p:cNvSpPr>
            <a:spLocks noGrp="1"/>
          </p:cNvSpPr>
          <p:nvPr>
            <p:ph type="body" sz="quarter" idx="13" hasCustomPrompt="1"/>
          </p:nvPr>
        </p:nvSpPr>
        <p:spPr>
          <a:xfrm>
            <a:off x="510896" y="2107394"/>
            <a:ext cx="9718010" cy="689327"/>
          </a:xfrm>
          <a:prstGeom prst="rect">
            <a:avLst/>
          </a:prstGeom>
        </p:spPr>
        <p:txBody>
          <a:bodyPr>
            <a:noAutofit/>
          </a:bodyPr>
          <a:lstStyle>
            <a:lvl1pPr marL="0" indent="0">
              <a:buNone/>
              <a:defRPr sz="4800" b="0" i="0">
                <a:solidFill>
                  <a:schemeClr val="bg1"/>
                </a:solidFill>
                <a:latin typeface="Times New Roman" panose="02020603050405020304" pitchFamily="18" charset="0"/>
                <a:cs typeface="Times New Roman" panose="02020603050405020304" pitchFamily="18" charset="0"/>
              </a:defRPr>
            </a:lvl1pPr>
          </a:lstStyle>
          <a:p>
            <a:pPr lvl="0"/>
            <a:r>
              <a:rPr lang="en-US" dirty="0"/>
              <a:t>Internal Presentation Title</a:t>
            </a:r>
          </a:p>
        </p:txBody>
      </p:sp>
      <p:sp>
        <p:nvSpPr>
          <p:cNvPr id="11" name="Text Placeholder 25">
            <a:extLst>
              <a:ext uri="{FF2B5EF4-FFF2-40B4-BE49-F238E27FC236}">
                <a16:creationId xmlns:a16="http://schemas.microsoft.com/office/drawing/2014/main" id="{60FBDFA1-0AB7-0C44-8188-9DF4F8B77F35}"/>
              </a:ext>
            </a:extLst>
          </p:cNvPr>
          <p:cNvSpPr>
            <a:spLocks noGrp="1"/>
          </p:cNvSpPr>
          <p:nvPr>
            <p:ph type="body" sz="quarter" idx="14" hasCustomPrompt="1"/>
          </p:nvPr>
        </p:nvSpPr>
        <p:spPr>
          <a:xfrm>
            <a:off x="513110" y="2778615"/>
            <a:ext cx="7640290" cy="425450"/>
          </a:xfrm>
          <a:prstGeom prst="rect">
            <a:avLst/>
          </a:prstGeom>
        </p:spPr>
        <p:txBody>
          <a:bodyPr/>
          <a:lstStyle>
            <a:lvl1pPr marL="0" indent="0">
              <a:buNone/>
              <a:defRPr sz="1400" b="0" i="0" spc="300">
                <a:solidFill>
                  <a:schemeClr val="bg1"/>
                </a:solidFill>
                <a:latin typeface="Arial" panose="020B0604020202020204" pitchFamily="34" charset="0"/>
                <a:cs typeface="Arial" panose="020B0604020202020204" pitchFamily="34" charset="0"/>
              </a:defRPr>
            </a:lvl1pPr>
          </a:lstStyle>
          <a:p>
            <a:pPr lvl="0"/>
            <a:r>
              <a:rPr lang="en-US" dirty="0"/>
              <a:t>DEPARTMENT / PROGRAM NAME</a:t>
            </a:r>
          </a:p>
        </p:txBody>
      </p:sp>
      <p:sp>
        <p:nvSpPr>
          <p:cNvPr id="13" name="Text Placeholder 16">
            <a:extLst>
              <a:ext uri="{FF2B5EF4-FFF2-40B4-BE49-F238E27FC236}">
                <a16:creationId xmlns:a16="http://schemas.microsoft.com/office/drawing/2014/main" id="{082C1BEB-D080-9D46-A0D4-EBE6F7866CA8}"/>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166776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405AE6-C499-2644-8603-CCF802FF3AAB}"/>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A7B27777-72E6-8240-B72C-AC5110075AF3}"/>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F8F0F75-F220-5544-8880-87FA02027917}"/>
              </a:ext>
            </a:extLst>
          </p:cNvPr>
          <p:cNvPicPr>
            <a:picLocks noChangeAspect="1"/>
          </p:cNvPicPr>
          <p:nvPr userDrawn="1"/>
        </p:nvPicPr>
        <p:blipFill rotWithShape="1">
          <a:blip r:embed="rId2">
            <a:alphaModFix amt="20000"/>
          </a:blip>
          <a:srcRect l="35314" t="5548" r="38357" b="13087"/>
          <a:stretch/>
        </p:blipFill>
        <p:spPr>
          <a:xfrm>
            <a:off x="10210801" y="-92254"/>
            <a:ext cx="1981200" cy="6122664"/>
          </a:xfrm>
          <a:prstGeom prst="rect">
            <a:avLst/>
          </a:prstGeom>
        </p:spPr>
      </p:pic>
      <p:sp>
        <p:nvSpPr>
          <p:cNvPr id="7" name="Text Placeholder 16">
            <a:extLst>
              <a:ext uri="{FF2B5EF4-FFF2-40B4-BE49-F238E27FC236}">
                <a16:creationId xmlns:a16="http://schemas.microsoft.com/office/drawing/2014/main" id="{9A91191B-5EDF-DA4F-ACCB-07A9BAC54E88}"/>
              </a:ext>
            </a:extLst>
          </p:cNvPr>
          <p:cNvSpPr>
            <a:spLocks noGrp="1"/>
          </p:cNvSpPr>
          <p:nvPr>
            <p:ph type="body" sz="quarter" idx="13" hasCustomPrompt="1"/>
          </p:nvPr>
        </p:nvSpPr>
        <p:spPr>
          <a:xfrm>
            <a:off x="509285" y="790286"/>
            <a:ext cx="6272515" cy="619304"/>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Table of Contents</a:t>
            </a:r>
          </a:p>
        </p:txBody>
      </p:sp>
      <p:sp>
        <p:nvSpPr>
          <p:cNvPr id="8" name="Text Placeholder 18">
            <a:extLst>
              <a:ext uri="{FF2B5EF4-FFF2-40B4-BE49-F238E27FC236}">
                <a16:creationId xmlns:a16="http://schemas.microsoft.com/office/drawing/2014/main" id="{2A98BB41-3F93-5F4C-A0B1-08C0F0592FC2}"/>
              </a:ext>
            </a:extLst>
          </p:cNvPr>
          <p:cNvSpPr>
            <a:spLocks noGrp="1"/>
          </p:cNvSpPr>
          <p:nvPr>
            <p:ph type="body" sz="quarter" idx="18" hasCustomPrompt="1"/>
          </p:nvPr>
        </p:nvSpPr>
        <p:spPr>
          <a:xfrm>
            <a:off x="509285" y="1790137"/>
            <a:ext cx="3529315" cy="2971800"/>
          </a:xfrm>
          <a:prstGeom prst="rect">
            <a:avLst/>
          </a:prstGeom>
        </p:spPr>
        <p:txBody>
          <a:bodyPr>
            <a:normAutofit/>
          </a:bodyPr>
          <a:lstStyle>
            <a:lvl1pPr marL="342900" indent="-342900">
              <a:lnSpc>
                <a:spcPct val="150000"/>
              </a:lnSpc>
              <a:spcAft>
                <a:spcPts val="500"/>
              </a:spcAft>
              <a:buFont typeface="+mj-lt"/>
              <a:buAutoNum type="arabicPeriod"/>
              <a:defRPr sz="1400" b="0" i="0">
                <a:latin typeface="Arial" panose="020B0604020202020204" pitchFamily="34" charset="0"/>
                <a:cs typeface="Arial" panose="020B0604020202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Enter text here</a:t>
            </a:r>
          </a:p>
          <a:p>
            <a:pPr lvl="0"/>
            <a:r>
              <a:rPr lang="en-US" dirty="0"/>
              <a:t>…</a:t>
            </a:r>
          </a:p>
          <a:p>
            <a:pPr lvl="0"/>
            <a:r>
              <a:rPr lang="en-US" dirty="0"/>
              <a:t>…</a:t>
            </a:r>
          </a:p>
          <a:p>
            <a:pPr lvl="0"/>
            <a:r>
              <a:rPr lang="en-US" dirty="0"/>
              <a:t>…</a:t>
            </a:r>
          </a:p>
        </p:txBody>
      </p:sp>
      <p:sp>
        <p:nvSpPr>
          <p:cNvPr id="12" name="Picture Placeholder 23">
            <a:extLst>
              <a:ext uri="{FF2B5EF4-FFF2-40B4-BE49-F238E27FC236}">
                <a16:creationId xmlns:a16="http://schemas.microsoft.com/office/drawing/2014/main" id="{49637398-D33E-A24A-9400-844D7275C929}"/>
              </a:ext>
            </a:extLst>
          </p:cNvPr>
          <p:cNvSpPr>
            <a:spLocks noGrp="1"/>
          </p:cNvSpPr>
          <p:nvPr>
            <p:ph type="pic" sz="quarter" idx="17"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16" name="Picture Placeholder 4">
            <a:extLst>
              <a:ext uri="{FF2B5EF4-FFF2-40B4-BE49-F238E27FC236}">
                <a16:creationId xmlns:a16="http://schemas.microsoft.com/office/drawing/2014/main" id="{5267C966-B403-A747-BD84-B22E40131E23}"/>
              </a:ext>
            </a:extLst>
          </p:cNvPr>
          <p:cNvSpPr>
            <a:spLocks noGrp="1"/>
          </p:cNvSpPr>
          <p:nvPr>
            <p:ph type="pic" sz="quarter" idx="20"/>
          </p:nvPr>
        </p:nvSpPr>
        <p:spPr>
          <a:xfrm>
            <a:off x="4070350" y="1943100"/>
            <a:ext cx="4083050" cy="2971800"/>
          </a:xfrm>
          <a:prstGeom prst="rect">
            <a:avLst/>
          </a:prstGeom>
        </p:spPr>
        <p:txBody>
          <a:bodyPr/>
          <a:lstStyle/>
          <a:p>
            <a:endParaRPr lang="en-US" dirty="0"/>
          </a:p>
        </p:txBody>
      </p:sp>
      <p:sp>
        <p:nvSpPr>
          <p:cNvPr id="11" name="Text Placeholder 16">
            <a:extLst>
              <a:ext uri="{FF2B5EF4-FFF2-40B4-BE49-F238E27FC236}">
                <a16:creationId xmlns:a16="http://schemas.microsoft.com/office/drawing/2014/main" id="{A58FFE11-C3A5-DA40-97AF-B70063356129}"/>
              </a:ext>
            </a:extLst>
          </p:cNvPr>
          <p:cNvSpPr>
            <a:spLocks noGrp="1"/>
          </p:cNvSpPr>
          <p:nvPr>
            <p:ph type="body" sz="quarter" idx="10" hasCustomPrompt="1"/>
          </p:nvPr>
        </p:nvSpPr>
        <p:spPr>
          <a:xfrm>
            <a:off x="9546119" y="6396383"/>
            <a:ext cx="2135867" cy="233017"/>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32744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A25FD-42B9-D14B-838F-FE93A1C0085E}"/>
              </a:ext>
            </a:extLst>
          </p:cNvPr>
          <p:cNvPicPr>
            <a:picLocks noChangeAspect="1"/>
          </p:cNvPicPr>
          <p:nvPr userDrawn="1"/>
        </p:nvPicPr>
        <p:blipFill rotWithShape="1">
          <a:blip r:embed="rId2"/>
          <a:srcRect t="22206" b="22206"/>
          <a:stretch/>
        </p:blipFill>
        <p:spPr>
          <a:xfrm>
            <a:off x="0" y="0"/>
            <a:ext cx="12192000" cy="6858000"/>
          </a:xfrm>
          <a:prstGeom prst="rect">
            <a:avLst/>
          </a:prstGeom>
        </p:spPr>
      </p:pic>
      <p:sp>
        <p:nvSpPr>
          <p:cNvPr id="7" name="Text Placeholder 19">
            <a:extLst>
              <a:ext uri="{FF2B5EF4-FFF2-40B4-BE49-F238E27FC236}">
                <a16:creationId xmlns:a16="http://schemas.microsoft.com/office/drawing/2014/main" id="{CF3BE2BD-7DAD-4046-8E9C-A5067327421A}"/>
              </a:ext>
            </a:extLst>
          </p:cNvPr>
          <p:cNvSpPr>
            <a:spLocks noGrp="1"/>
          </p:cNvSpPr>
          <p:nvPr>
            <p:ph type="body" sz="quarter" idx="11" hasCustomPrompt="1"/>
          </p:nvPr>
        </p:nvSpPr>
        <p:spPr>
          <a:xfrm>
            <a:off x="494575" y="4357048"/>
            <a:ext cx="6248400" cy="1036638"/>
          </a:xfrm>
          <a:prstGeom prst="rect">
            <a:avLst/>
          </a:prstGeom>
        </p:spPr>
        <p:txBody>
          <a:bodyPr>
            <a:normAutofit/>
          </a:bodyPr>
          <a:lstStyle>
            <a:lvl1pPr marL="0" indent="0" algn="l">
              <a:buNone/>
              <a:defRPr sz="4800" b="0" i="0">
                <a:solidFill>
                  <a:srgbClr val="881C1C"/>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2" name="Rectangle 11">
            <a:extLst>
              <a:ext uri="{FF2B5EF4-FFF2-40B4-BE49-F238E27FC236}">
                <a16:creationId xmlns:a16="http://schemas.microsoft.com/office/drawing/2014/main" id="{C6A07407-C506-9342-968E-685F3AA97E95}"/>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48C8A159-A4B1-754E-A769-090044FF6E27}"/>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sp>
        <p:nvSpPr>
          <p:cNvPr id="15" name="Picture Placeholder 23">
            <a:extLst>
              <a:ext uri="{FF2B5EF4-FFF2-40B4-BE49-F238E27FC236}">
                <a16:creationId xmlns:a16="http://schemas.microsoft.com/office/drawing/2014/main" id="{D11B66BC-B054-8A42-9099-1050B320A125}"/>
              </a:ext>
            </a:extLst>
          </p:cNvPr>
          <p:cNvSpPr>
            <a:spLocks noGrp="1"/>
          </p:cNvSpPr>
          <p:nvPr>
            <p:ph type="pic" sz="quarter" idx="17"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8" name="Text Placeholder 16">
            <a:extLst>
              <a:ext uri="{FF2B5EF4-FFF2-40B4-BE49-F238E27FC236}">
                <a16:creationId xmlns:a16="http://schemas.microsoft.com/office/drawing/2014/main" id="{7ACD1628-7F2B-8D43-AC55-DF6444D9E264}"/>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254251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A427B9-2433-8446-BC85-532BAC0F44B9}"/>
              </a:ext>
            </a:extLst>
          </p:cNvPr>
          <p:cNvPicPr>
            <a:picLocks noChangeAspect="1"/>
          </p:cNvPicPr>
          <p:nvPr userDrawn="1"/>
        </p:nvPicPr>
        <p:blipFill rotWithShape="1">
          <a:blip r:embed="rId2"/>
          <a:srcRect l="27482" r="59677" b="32816"/>
          <a:stretch/>
        </p:blipFill>
        <p:spPr>
          <a:xfrm>
            <a:off x="10896600" y="0"/>
            <a:ext cx="1295400" cy="6858000"/>
          </a:xfrm>
          <a:prstGeom prst="rect">
            <a:avLst/>
          </a:prstGeom>
          <a:noFill/>
        </p:spPr>
      </p:pic>
      <p:sp>
        <p:nvSpPr>
          <p:cNvPr id="8" name="Text Placeholder 25">
            <a:extLst>
              <a:ext uri="{FF2B5EF4-FFF2-40B4-BE49-F238E27FC236}">
                <a16:creationId xmlns:a16="http://schemas.microsoft.com/office/drawing/2014/main" id="{A36DEE02-D775-9148-B06D-4E6E343EACD4}"/>
              </a:ext>
            </a:extLst>
          </p:cNvPr>
          <p:cNvSpPr>
            <a:spLocks noGrp="1"/>
          </p:cNvSpPr>
          <p:nvPr>
            <p:ph type="body" sz="quarter" idx="13" hasCustomPrompt="1"/>
          </p:nvPr>
        </p:nvSpPr>
        <p:spPr>
          <a:xfrm>
            <a:off x="521163" y="1260900"/>
            <a:ext cx="6259179" cy="425450"/>
          </a:xfrm>
          <a:prstGeom prst="rect">
            <a:avLst/>
          </a:prstGeom>
        </p:spPr>
        <p:txBody>
          <a:bodyPr/>
          <a:lstStyle>
            <a:lvl1pPr marL="0" indent="0">
              <a:buNone/>
              <a:defRPr sz="1400" b="0" i="0" spc="300">
                <a:solidFill>
                  <a:srgbClr val="63666A"/>
                </a:solidFill>
                <a:latin typeface="Arial" panose="020B0604020202020204" pitchFamily="34" charset="0"/>
                <a:cs typeface="Arial" panose="020B0604020202020204" pitchFamily="34" charset="0"/>
              </a:defRPr>
            </a:lvl1pPr>
          </a:lstStyle>
          <a:p>
            <a:pPr lvl="0"/>
            <a:r>
              <a:rPr lang="en-US" dirty="0"/>
              <a:t>SUBTITLE</a:t>
            </a:r>
          </a:p>
        </p:txBody>
      </p:sp>
      <p:sp>
        <p:nvSpPr>
          <p:cNvPr id="9" name="Text Placeholder 18">
            <a:extLst>
              <a:ext uri="{FF2B5EF4-FFF2-40B4-BE49-F238E27FC236}">
                <a16:creationId xmlns:a16="http://schemas.microsoft.com/office/drawing/2014/main" id="{44B115C6-91F2-D147-8FA1-7E443E2FE059}"/>
              </a:ext>
            </a:extLst>
          </p:cNvPr>
          <p:cNvSpPr>
            <a:spLocks noGrp="1"/>
          </p:cNvSpPr>
          <p:nvPr>
            <p:ph type="body" sz="quarter" idx="14" hasCustomPrompt="1"/>
          </p:nvPr>
        </p:nvSpPr>
        <p:spPr>
          <a:xfrm>
            <a:off x="509286" y="1940348"/>
            <a:ext cx="2843514" cy="3736552"/>
          </a:xfrm>
          <a:prstGeom prst="rect">
            <a:avLst/>
          </a:prstGeom>
        </p:spPr>
        <p:txBody>
          <a:bodyPr>
            <a:normAutofit/>
          </a:bodyPr>
          <a:lstStyle>
            <a:lvl1pPr marL="342900" indent="-342900">
              <a:lnSpc>
                <a:spcPct val="150000"/>
              </a:lnSpc>
              <a:buFont typeface="+mj-lt"/>
              <a:buAutoNum type="arabicPeriod"/>
              <a:defRPr sz="1200" b="0" i="0">
                <a:latin typeface="Frutiger LT Std 55 Roman" panose="020B0602020204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Body or </a:t>
            </a:r>
            <a:r>
              <a:rPr lang="en-US" dirty="0" err="1"/>
              <a:t>Bulllets</a:t>
            </a:r>
            <a:endParaRPr lang="en-US" dirty="0"/>
          </a:p>
          <a:p>
            <a:pPr lvl="0"/>
            <a:r>
              <a:rPr lang="en-US" dirty="0"/>
              <a:t>…</a:t>
            </a:r>
          </a:p>
          <a:p>
            <a:pPr lvl="0"/>
            <a:r>
              <a:rPr lang="en-US" dirty="0"/>
              <a:t>…</a:t>
            </a:r>
          </a:p>
          <a:p>
            <a:pPr lvl="0"/>
            <a:r>
              <a:rPr lang="en-US" dirty="0"/>
              <a:t>…</a:t>
            </a:r>
          </a:p>
        </p:txBody>
      </p:sp>
      <p:sp>
        <p:nvSpPr>
          <p:cNvPr id="10" name="Picture Placeholder 23">
            <a:extLst>
              <a:ext uri="{FF2B5EF4-FFF2-40B4-BE49-F238E27FC236}">
                <a16:creationId xmlns:a16="http://schemas.microsoft.com/office/drawing/2014/main" id="{3256BB9E-E16E-594F-A96E-C671B2C7C8F5}"/>
              </a:ext>
            </a:extLst>
          </p:cNvPr>
          <p:cNvSpPr>
            <a:spLocks noGrp="1"/>
          </p:cNvSpPr>
          <p:nvPr>
            <p:ph type="pic" sz="quarter" idx="17"/>
          </p:nvPr>
        </p:nvSpPr>
        <p:spPr>
          <a:xfrm>
            <a:off x="9525000" y="-8111"/>
            <a:ext cx="2667000" cy="1951211"/>
          </a:xfrm>
          <a:prstGeom prst="rect">
            <a:avLst/>
          </a:prstGeom>
        </p:spPr>
        <p:txBody>
          <a:bodyPr/>
          <a:lstStyle/>
          <a:p>
            <a:endParaRPr lang="en-US" dirty="0"/>
          </a:p>
        </p:txBody>
      </p:sp>
      <p:sp>
        <p:nvSpPr>
          <p:cNvPr id="12" name="Text Placeholder 18">
            <a:extLst>
              <a:ext uri="{FF2B5EF4-FFF2-40B4-BE49-F238E27FC236}">
                <a16:creationId xmlns:a16="http://schemas.microsoft.com/office/drawing/2014/main" id="{8258CEB2-6FFF-824C-96D6-D66B37EDE337}"/>
              </a:ext>
            </a:extLst>
          </p:cNvPr>
          <p:cNvSpPr>
            <a:spLocks noGrp="1"/>
          </p:cNvSpPr>
          <p:nvPr>
            <p:ph type="body" sz="quarter" idx="18" hasCustomPrompt="1"/>
          </p:nvPr>
        </p:nvSpPr>
        <p:spPr>
          <a:xfrm>
            <a:off x="4038600" y="1940348"/>
            <a:ext cx="4800600" cy="3736552"/>
          </a:xfrm>
          <a:prstGeom prst="rect">
            <a:avLst/>
          </a:prstGeom>
        </p:spPr>
        <p:txBody>
          <a:bodyPr>
            <a:normAutofit/>
          </a:bodyPr>
          <a:lstStyle>
            <a:lvl1pPr marL="342900" indent="-342900">
              <a:lnSpc>
                <a:spcPct val="150000"/>
              </a:lnSpc>
              <a:buFont typeface="+mj-lt"/>
              <a:buAutoNum type="arabicPeriod"/>
              <a:defRPr sz="1400" b="0" i="0">
                <a:latin typeface="Frutiger LT Std 45 Light" panose="020B0402020204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Body or </a:t>
            </a:r>
            <a:r>
              <a:rPr lang="en-US" dirty="0" err="1"/>
              <a:t>Bulllets</a:t>
            </a:r>
            <a:endParaRPr lang="en-US" dirty="0"/>
          </a:p>
          <a:p>
            <a:pPr lvl="0"/>
            <a:r>
              <a:rPr lang="en-US" dirty="0"/>
              <a:t>…</a:t>
            </a:r>
          </a:p>
          <a:p>
            <a:pPr lvl="0"/>
            <a:r>
              <a:rPr lang="en-US" dirty="0"/>
              <a:t>…</a:t>
            </a:r>
          </a:p>
          <a:p>
            <a:pPr lvl="0"/>
            <a:r>
              <a:rPr lang="en-US" dirty="0"/>
              <a:t>…</a:t>
            </a:r>
          </a:p>
        </p:txBody>
      </p:sp>
      <p:sp>
        <p:nvSpPr>
          <p:cNvPr id="13" name="Rectangle 12">
            <a:extLst>
              <a:ext uri="{FF2B5EF4-FFF2-40B4-BE49-F238E27FC236}">
                <a16:creationId xmlns:a16="http://schemas.microsoft.com/office/drawing/2014/main" id="{17105A5B-10B4-204A-8315-EAECCD2A24B9}"/>
              </a:ext>
            </a:extLst>
          </p:cNvPr>
          <p:cNvSpPr/>
          <p:nvPr userDrawn="1"/>
        </p:nvSpPr>
        <p:spPr>
          <a:xfrm>
            <a:off x="-1" y="5981700"/>
            <a:ext cx="12192001"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0FC4EE4-8DE8-E144-A6AB-AF1C4EFAFB05}"/>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sp>
        <p:nvSpPr>
          <p:cNvPr id="16" name="Picture Placeholder 23">
            <a:extLst>
              <a:ext uri="{FF2B5EF4-FFF2-40B4-BE49-F238E27FC236}">
                <a16:creationId xmlns:a16="http://schemas.microsoft.com/office/drawing/2014/main" id="{A70285F1-D6DB-9E47-8D1D-DA8696E23CF3}"/>
              </a:ext>
            </a:extLst>
          </p:cNvPr>
          <p:cNvSpPr>
            <a:spLocks noGrp="1"/>
          </p:cNvSpPr>
          <p:nvPr>
            <p:ph type="pic" sz="quarter" idx="19"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21" name="Text Placeholder 16">
            <a:extLst>
              <a:ext uri="{FF2B5EF4-FFF2-40B4-BE49-F238E27FC236}">
                <a16:creationId xmlns:a16="http://schemas.microsoft.com/office/drawing/2014/main" id="{652FB4EC-3599-C945-AC08-12FBE37E9B50}"/>
              </a:ext>
            </a:extLst>
          </p:cNvPr>
          <p:cNvSpPr>
            <a:spLocks noGrp="1"/>
          </p:cNvSpPr>
          <p:nvPr>
            <p:ph type="body" sz="quarter" idx="20" hasCustomPrompt="1"/>
          </p:nvPr>
        </p:nvSpPr>
        <p:spPr>
          <a:xfrm>
            <a:off x="509285" y="798167"/>
            <a:ext cx="6272515" cy="549856"/>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Click to add title</a:t>
            </a:r>
          </a:p>
        </p:txBody>
      </p:sp>
      <p:sp>
        <p:nvSpPr>
          <p:cNvPr id="17" name="Text Placeholder 16">
            <a:extLst>
              <a:ext uri="{FF2B5EF4-FFF2-40B4-BE49-F238E27FC236}">
                <a16:creationId xmlns:a16="http://schemas.microsoft.com/office/drawing/2014/main" id="{879871A5-ABF3-5340-B11E-B09E74C3492A}"/>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40962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No Foote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EC6D7D5-BFCE-E145-8F3F-7D3B84FC032A}"/>
              </a:ext>
            </a:extLst>
          </p:cNvPr>
          <p:cNvPicPr>
            <a:picLocks noChangeAspect="1"/>
          </p:cNvPicPr>
          <p:nvPr userDrawn="1"/>
        </p:nvPicPr>
        <p:blipFill rotWithShape="1">
          <a:blip r:embed="rId2"/>
          <a:srcRect l="27482" r="59677" b="32816"/>
          <a:stretch/>
        </p:blipFill>
        <p:spPr>
          <a:xfrm>
            <a:off x="10896600" y="0"/>
            <a:ext cx="1295400" cy="6858000"/>
          </a:xfrm>
          <a:prstGeom prst="rect">
            <a:avLst/>
          </a:prstGeom>
          <a:noFill/>
        </p:spPr>
      </p:pic>
      <p:sp>
        <p:nvSpPr>
          <p:cNvPr id="10" name="Picture Placeholder 23">
            <a:extLst>
              <a:ext uri="{FF2B5EF4-FFF2-40B4-BE49-F238E27FC236}">
                <a16:creationId xmlns:a16="http://schemas.microsoft.com/office/drawing/2014/main" id="{085205A6-B8EC-0449-BF59-7C16DF8A7E6F}"/>
              </a:ext>
            </a:extLst>
          </p:cNvPr>
          <p:cNvSpPr>
            <a:spLocks noGrp="1"/>
          </p:cNvSpPr>
          <p:nvPr>
            <p:ph type="pic" sz="quarter" idx="17"/>
          </p:nvPr>
        </p:nvSpPr>
        <p:spPr>
          <a:xfrm>
            <a:off x="9525000" y="-8111"/>
            <a:ext cx="2667000" cy="1951211"/>
          </a:xfrm>
          <a:prstGeom prst="rect">
            <a:avLst/>
          </a:prstGeom>
        </p:spPr>
        <p:txBody>
          <a:bodyPr/>
          <a:lstStyle/>
          <a:p>
            <a:endParaRPr lang="en-US" dirty="0"/>
          </a:p>
        </p:txBody>
      </p:sp>
      <p:sp>
        <p:nvSpPr>
          <p:cNvPr id="9" name="Text Placeholder 18">
            <a:extLst>
              <a:ext uri="{FF2B5EF4-FFF2-40B4-BE49-F238E27FC236}">
                <a16:creationId xmlns:a16="http://schemas.microsoft.com/office/drawing/2014/main" id="{AA4962B6-1226-3A43-9B05-CB0160F66A37}"/>
              </a:ext>
            </a:extLst>
          </p:cNvPr>
          <p:cNvSpPr>
            <a:spLocks noGrp="1"/>
          </p:cNvSpPr>
          <p:nvPr>
            <p:ph type="body" sz="quarter" idx="14" hasCustomPrompt="1"/>
          </p:nvPr>
        </p:nvSpPr>
        <p:spPr>
          <a:xfrm>
            <a:off x="509286" y="1821815"/>
            <a:ext cx="2843514" cy="3736552"/>
          </a:xfrm>
          <a:prstGeom prst="rect">
            <a:avLst/>
          </a:prstGeom>
        </p:spPr>
        <p:txBody>
          <a:bodyPr>
            <a:normAutofit/>
          </a:bodyPr>
          <a:lstStyle>
            <a:lvl1pPr marL="342900" indent="-342900">
              <a:lnSpc>
                <a:spcPct val="150000"/>
              </a:lnSpc>
              <a:buFont typeface="+mj-lt"/>
              <a:buAutoNum type="arabicPeriod"/>
              <a:defRPr sz="1200" b="0" i="0">
                <a:latin typeface="Arial" panose="020B0604020202020204" pitchFamily="34" charset="0"/>
                <a:cs typeface="Arial" panose="020B0604020202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Body or </a:t>
            </a:r>
            <a:r>
              <a:rPr lang="en-US" dirty="0" err="1"/>
              <a:t>Bulllets</a:t>
            </a:r>
            <a:endParaRPr lang="en-US" dirty="0"/>
          </a:p>
          <a:p>
            <a:pPr lvl="0"/>
            <a:r>
              <a:rPr lang="en-US" dirty="0"/>
              <a:t>…</a:t>
            </a:r>
          </a:p>
          <a:p>
            <a:pPr lvl="0"/>
            <a:r>
              <a:rPr lang="en-US" dirty="0"/>
              <a:t>…</a:t>
            </a:r>
          </a:p>
          <a:p>
            <a:pPr lvl="0"/>
            <a:r>
              <a:rPr lang="en-US" dirty="0"/>
              <a:t>…</a:t>
            </a:r>
          </a:p>
        </p:txBody>
      </p:sp>
      <p:sp>
        <p:nvSpPr>
          <p:cNvPr id="11" name="Text Placeholder 18">
            <a:extLst>
              <a:ext uri="{FF2B5EF4-FFF2-40B4-BE49-F238E27FC236}">
                <a16:creationId xmlns:a16="http://schemas.microsoft.com/office/drawing/2014/main" id="{EC5C2791-E0D3-3B4E-8DB5-B03DF8052B44}"/>
              </a:ext>
            </a:extLst>
          </p:cNvPr>
          <p:cNvSpPr>
            <a:spLocks noGrp="1"/>
          </p:cNvSpPr>
          <p:nvPr>
            <p:ph type="body" sz="quarter" idx="18" hasCustomPrompt="1"/>
          </p:nvPr>
        </p:nvSpPr>
        <p:spPr>
          <a:xfrm>
            <a:off x="3945464" y="1804879"/>
            <a:ext cx="4893735" cy="3736552"/>
          </a:xfrm>
          <a:prstGeom prst="rect">
            <a:avLst/>
          </a:prstGeom>
        </p:spPr>
        <p:txBody>
          <a:bodyPr>
            <a:normAutofit/>
          </a:bodyPr>
          <a:lstStyle>
            <a:lvl1pPr marL="0" indent="0">
              <a:lnSpc>
                <a:spcPct val="150000"/>
              </a:lnSpc>
              <a:buFontTx/>
              <a:buNone/>
              <a:defRPr sz="1400" b="0" i="0">
                <a:latin typeface="Arial" panose="020B0604020202020204" pitchFamily="34" charset="0"/>
                <a:cs typeface="Arial" panose="020B0604020202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Body or </a:t>
            </a:r>
            <a:r>
              <a:rPr lang="en-US" dirty="0" err="1"/>
              <a:t>Bulllets</a:t>
            </a:r>
            <a:endParaRPr lang="en-US" dirty="0"/>
          </a:p>
          <a:p>
            <a:pPr lvl="0"/>
            <a:r>
              <a:rPr lang="en-US" dirty="0"/>
              <a:t>…</a:t>
            </a:r>
          </a:p>
          <a:p>
            <a:pPr lvl="0"/>
            <a:r>
              <a:rPr lang="en-US" dirty="0"/>
              <a:t>…</a:t>
            </a:r>
          </a:p>
          <a:p>
            <a:pPr lvl="0"/>
            <a:r>
              <a:rPr lang="en-US" dirty="0"/>
              <a:t>…</a:t>
            </a:r>
          </a:p>
        </p:txBody>
      </p:sp>
      <p:sp>
        <p:nvSpPr>
          <p:cNvPr id="8" name="Text Placeholder 25">
            <a:extLst>
              <a:ext uri="{FF2B5EF4-FFF2-40B4-BE49-F238E27FC236}">
                <a16:creationId xmlns:a16="http://schemas.microsoft.com/office/drawing/2014/main" id="{7DD322B7-0D00-9A41-B982-4DE1E78676E0}"/>
              </a:ext>
            </a:extLst>
          </p:cNvPr>
          <p:cNvSpPr>
            <a:spLocks noGrp="1"/>
          </p:cNvSpPr>
          <p:nvPr>
            <p:ph type="body" sz="quarter" idx="13" hasCustomPrompt="1"/>
          </p:nvPr>
        </p:nvSpPr>
        <p:spPr>
          <a:xfrm>
            <a:off x="521163" y="1260900"/>
            <a:ext cx="6259179" cy="425450"/>
          </a:xfrm>
          <a:prstGeom prst="rect">
            <a:avLst/>
          </a:prstGeom>
        </p:spPr>
        <p:txBody>
          <a:bodyPr/>
          <a:lstStyle>
            <a:lvl1pPr marL="0" indent="0">
              <a:buNone/>
              <a:defRPr sz="1400" b="0" i="0" spc="300">
                <a:solidFill>
                  <a:srgbClr val="63666A"/>
                </a:solidFill>
                <a:latin typeface="Arial" panose="020B0604020202020204" pitchFamily="34" charset="0"/>
                <a:cs typeface="Arial" panose="020B0604020202020204" pitchFamily="34" charset="0"/>
              </a:defRPr>
            </a:lvl1pPr>
          </a:lstStyle>
          <a:p>
            <a:pPr lvl="0"/>
            <a:r>
              <a:rPr lang="en-US" dirty="0"/>
              <a:t>SUBTITLE</a:t>
            </a:r>
          </a:p>
        </p:txBody>
      </p:sp>
      <p:sp>
        <p:nvSpPr>
          <p:cNvPr id="12" name="Text Placeholder 16">
            <a:extLst>
              <a:ext uri="{FF2B5EF4-FFF2-40B4-BE49-F238E27FC236}">
                <a16:creationId xmlns:a16="http://schemas.microsoft.com/office/drawing/2014/main" id="{5C5C5EC9-ADEB-C74C-A833-4CA86FF037F9}"/>
              </a:ext>
            </a:extLst>
          </p:cNvPr>
          <p:cNvSpPr>
            <a:spLocks noGrp="1"/>
          </p:cNvSpPr>
          <p:nvPr>
            <p:ph type="body" sz="quarter" idx="20" hasCustomPrompt="1"/>
          </p:nvPr>
        </p:nvSpPr>
        <p:spPr>
          <a:xfrm>
            <a:off x="509285" y="798167"/>
            <a:ext cx="6272515" cy="549856"/>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Click to add title</a:t>
            </a:r>
          </a:p>
        </p:txBody>
      </p:sp>
    </p:spTree>
    <p:extLst>
      <p:ext uri="{BB962C8B-B14F-4D97-AF65-F5344CB8AC3E}">
        <p14:creationId xmlns:p14="http://schemas.microsoft.com/office/powerpoint/2010/main" val="85703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or Conten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A49026-D5FD-0C49-A10A-E395A62818AF}"/>
              </a:ext>
            </a:extLst>
          </p:cNvPr>
          <p:cNvPicPr>
            <a:picLocks noChangeAspect="1"/>
          </p:cNvPicPr>
          <p:nvPr userDrawn="1"/>
        </p:nvPicPr>
        <p:blipFill rotWithShape="1">
          <a:blip r:embed="rId2"/>
          <a:srcRect t="19964" b="60222"/>
          <a:stretch/>
        </p:blipFill>
        <p:spPr>
          <a:xfrm>
            <a:off x="-458" y="0"/>
            <a:ext cx="12192000" cy="2444427"/>
          </a:xfrm>
          <a:prstGeom prst="rect">
            <a:avLst/>
          </a:prstGeom>
        </p:spPr>
      </p:pic>
      <p:sp>
        <p:nvSpPr>
          <p:cNvPr id="12" name="Content Placeholder 14">
            <a:extLst>
              <a:ext uri="{FF2B5EF4-FFF2-40B4-BE49-F238E27FC236}">
                <a16:creationId xmlns:a16="http://schemas.microsoft.com/office/drawing/2014/main" id="{42AEA2D2-D7AF-1747-A980-7D677DDF073F}"/>
              </a:ext>
            </a:extLst>
          </p:cNvPr>
          <p:cNvSpPr>
            <a:spLocks noGrp="1"/>
          </p:cNvSpPr>
          <p:nvPr>
            <p:ph sz="quarter" idx="17" hasCustomPrompt="1"/>
          </p:nvPr>
        </p:nvSpPr>
        <p:spPr>
          <a:xfrm>
            <a:off x="509588" y="1940348"/>
            <a:ext cx="7643812" cy="3736552"/>
          </a:xfrm>
          <a:prstGeom prst="rect">
            <a:avLst/>
          </a:prstGeom>
        </p:spPr>
        <p:txBody>
          <a:bodyPr/>
          <a:lstStyle>
            <a:lvl1pPr marL="0" indent="0">
              <a:buNone/>
              <a:defRPr/>
            </a:lvl1pPr>
          </a:lstStyle>
          <a:p>
            <a:pPr lvl="0"/>
            <a:r>
              <a:rPr lang="en-US" dirty="0"/>
              <a:t>Insert Graph Here</a:t>
            </a:r>
          </a:p>
        </p:txBody>
      </p:sp>
      <p:sp>
        <p:nvSpPr>
          <p:cNvPr id="13" name="Text Placeholder 2">
            <a:extLst>
              <a:ext uri="{FF2B5EF4-FFF2-40B4-BE49-F238E27FC236}">
                <a16:creationId xmlns:a16="http://schemas.microsoft.com/office/drawing/2014/main" id="{E4DDEBB8-4594-1049-8809-A0B83084816C}"/>
              </a:ext>
            </a:extLst>
          </p:cNvPr>
          <p:cNvSpPr>
            <a:spLocks noGrp="1"/>
          </p:cNvSpPr>
          <p:nvPr>
            <p:ph type="body" sz="quarter" idx="16" hasCustomPrompt="1"/>
          </p:nvPr>
        </p:nvSpPr>
        <p:spPr>
          <a:xfrm>
            <a:off x="8839200" y="3429000"/>
            <a:ext cx="2057400" cy="2247900"/>
          </a:xfrm>
          <a:prstGeom prst="rect">
            <a:avLst/>
          </a:prstGeom>
        </p:spPr>
        <p:txBody>
          <a:bodyPr/>
          <a:lstStyle>
            <a:lvl1pPr marL="0" indent="0">
              <a:buNone/>
              <a:defRPr sz="1200" b="0" i="0">
                <a:latin typeface="Frutiger LT Std 45 Light" panose="020B0402020204020204" pitchFamily="34" charset="0"/>
              </a:defRPr>
            </a:lvl1pPr>
          </a:lstStyle>
          <a:p>
            <a:pPr lvl="0"/>
            <a:r>
              <a:rPr lang="en-US" dirty="0"/>
              <a:t>Caption</a:t>
            </a:r>
          </a:p>
        </p:txBody>
      </p:sp>
      <p:sp>
        <p:nvSpPr>
          <p:cNvPr id="18" name="Rectangle 17">
            <a:extLst>
              <a:ext uri="{FF2B5EF4-FFF2-40B4-BE49-F238E27FC236}">
                <a16:creationId xmlns:a16="http://schemas.microsoft.com/office/drawing/2014/main" id="{F3CB538C-89C4-8C42-8268-D4A9CAF2D699}"/>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0FCEAC7E-02B1-AF40-954D-0BD2A25243B8}"/>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sp>
        <p:nvSpPr>
          <p:cNvPr id="21" name="Picture Placeholder 23">
            <a:extLst>
              <a:ext uri="{FF2B5EF4-FFF2-40B4-BE49-F238E27FC236}">
                <a16:creationId xmlns:a16="http://schemas.microsoft.com/office/drawing/2014/main" id="{09987F84-B6EE-4049-9F5D-6350C162379B}"/>
              </a:ext>
            </a:extLst>
          </p:cNvPr>
          <p:cNvSpPr>
            <a:spLocks noGrp="1"/>
          </p:cNvSpPr>
          <p:nvPr>
            <p:ph type="pic" sz="quarter" idx="19"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10" name="Text Placeholder 16">
            <a:extLst>
              <a:ext uri="{FF2B5EF4-FFF2-40B4-BE49-F238E27FC236}">
                <a16:creationId xmlns:a16="http://schemas.microsoft.com/office/drawing/2014/main" id="{53615AA9-8EB8-894D-BBB5-D157388146CC}"/>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
        <p:nvSpPr>
          <p:cNvPr id="11" name="Text Placeholder 25">
            <a:extLst>
              <a:ext uri="{FF2B5EF4-FFF2-40B4-BE49-F238E27FC236}">
                <a16:creationId xmlns:a16="http://schemas.microsoft.com/office/drawing/2014/main" id="{765863F7-54FF-9D4B-BD4E-A0E093252F30}"/>
              </a:ext>
            </a:extLst>
          </p:cNvPr>
          <p:cNvSpPr>
            <a:spLocks noGrp="1"/>
          </p:cNvSpPr>
          <p:nvPr>
            <p:ph type="body" sz="quarter" idx="13" hasCustomPrompt="1"/>
          </p:nvPr>
        </p:nvSpPr>
        <p:spPr>
          <a:xfrm>
            <a:off x="521163" y="1260900"/>
            <a:ext cx="6259179" cy="425450"/>
          </a:xfrm>
          <a:prstGeom prst="rect">
            <a:avLst/>
          </a:prstGeom>
        </p:spPr>
        <p:txBody>
          <a:bodyPr/>
          <a:lstStyle>
            <a:lvl1pPr marL="0" indent="0">
              <a:buNone/>
              <a:defRPr sz="1400" b="0" i="0" spc="300">
                <a:solidFill>
                  <a:srgbClr val="63666A"/>
                </a:solidFill>
                <a:latin typeface="Arial" panose="020B0604020202020204" pitchFamily="34" charset="0"/>
                <a:cs typeface="Arial" panose="020B0604020202020204" pitchFamily="34" charset="0"/>
              </a:defRPr>
            </a:lvl1pPr>
          </a:lstStyle>
          <a:p>
            <a:pPr lvl="0"/>
            <a:r>
              <a:rPr lang="en-US" dirty="0"/>
              <a:t>SUBTITLE</a:t>
            </a:r>
          </a:p>
        </p:txBody>
      </p:sp>
      <p:sp>
        <p:nvSpPr>
          <p:cNvPr id="14" name="Text Placeholder 16">
            <a:extLst>
              <a:ext uri="{FF2B5EF4-FFF2-40B4-BE49-F238E27FC236}">
                <a16:creationId xmlns:a16="http://schemas.microsoft.com/office/drawing/2014/main" id="{5C8626E1-B517-BD48-9277-77FCB2683D28}"/>
              </a:ext>
            </a:extLst>
          </p:cNvPr>
          <p:cNvSpPr>
            <a:spLocks noGrp="1"/>
          </p:cNvSpPr>
          <p:nvPr>
            <p:ph type="body" sz="quarter" idx="20" hasCustomPrompt="1"/>
          </p:nvPr>
        </p:nvSpPr>
        <p:spPr>
          <a:xfrm>
            <a:off x="509285" y="798167"/>
            <a:ext cx="6272515" cy="549856"/>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Click to add title</a:t>
            </a:r>
          </a:p>
        </p:txBody>
      </p:sp>
    </p:spTree>
    <p:extLst>
      <p:ext uri="{BB962C8B-B14F-4D97-AF65-F5344CB8AC3E}">
        <p14:creationId xmlns:p14="http://schemas.microsoft.com/office/powerpoint/2010/main" val="303837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shots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3FDC845-7937-8C40-BA23-30D9223860B3}"/>
              </a:ext>
            </a:extLst>
          </p:cNvPr>
          <p:cNvSpPr/>
          <p:nvPr userDrawn="1"/>
        </p:nvSpPr>
        <p:spPr>
          <a:xfrm>
            <a:off x="0" y="1628457"/>
            <a:ext cx="12192000" cy="1283708"/>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5">
            <a:extLst>
              <a:ext uri="{FF2B5EF4-FFF2-40B4-BE49-F238E27FC236}">
                <a16:creationId xmlns:a16="http://schemas.microsoft.com/office/drawing/2014/main" id="{7F36C2C2-C687-0445-AE5C-A7FD9E53BB89}"/>
              </a:ext>
            </a:extLst>
          </p:cNvPr>
          <p:cNvSpPr>
            <a:spLocks noGrp="1"/>
          </p:cNvSpPr>
          <p:nvPr>
            <p:ph type="body" sz="quarter" idx="13" hasCustomPrompt="1"/>
          </p:nvPr>
        </p:nvSpPr>
        <p:spPr>
          <a:xfrm>
            <a:off x="518641" y="3385222"/>
            <a:ext cx="1751637" cy="536259"/>
          </a:xfrm>
          <a:prstGeom prst="rect">
            <a:avLst/>
          </a:prstGeom>
        </p:spPr>
        <p:txBody>
          <a:bodyPr/>
          <a:lstStyle>
            <a:lvl1pPr marL="0" indent="0">
              <a:buNone/>
              <a:defRPr sz="1200" b="0" i="0" spc="0">
                <a:solidFill>
                  <a:srgbClr val="881C1C"/>
                </a:solidFill>
                <a:latin typeface="Arial" panose="020B0604020202020204" pitchFamily="34" charset="0"/>
                <a:cs typeface="Arial" panose="020B0604020202020204" pitchFamily="34" charset="0"/>
              </a:defRPr>
            </a:lvl1pPr>
          </a:lstStyle>
          <a:p>
            <a:pPr lvl="0"/>
            <a:r>
              <a:rPr lang="en-US" dirty="0"/>
              <a:t>SUBTITLE</a:t>
            </a:r>
          </a:p>
        </p:txBody>
      </p:sp>
      <p:sp>
        <p:nvSpPr>
          <p:cNvPr id="7" name="Text Placeholder 25">
            <a:extLst>
              <a:ext uri="{FF2B5EF4-FFF2-40B4-BE49-F238E27FC236}">
                <a16:creationId xmlns:a16="http://schemas.microsoft.com/office/drawing/2014/main" id="{37FB3CB2-A9C4-E34E-AC60-DF55AE08C463}"/>
              </a:ext>
            </a:extLst>
          </p:cNvPr>
          <p:cNvSpPr>
            <a:spLocks noGrp="1"/>
          </p:cNvSpPr>
          <p:nvPr>
            <p:ph type="body" sz="quarter" idx="14" hasCustomPrompt="1"/>
          </p:nvPr>
        </p:nvSpPr>
        <p:spPr>
          <a:xfrm>
            <a:off x="3261276" y="3385223"/>
            <a:ext cx="1751637" cy="536260"/>
          </a:xfrm>
          <a:prstGeom prst="rect">
            <a:avLst/>
          </a:prstGeom>
        </p:spPr>
        <p:txBody>
          <a:bodyPr/>
          <a:lstStyle>
            <a:lvl1pPr marL="0" indent="0">
              <a:buNone/>
              <a:defRPr sz="1200" b="0" i="0" spc="0">
                <a:solidFill>
                  <a:srgbClr val="881C1C"/>
                </a:solidFill>
                <a:latin typeface="Arial" panose="020B0604020202020204" pitchFamily="34" charset="0"/>
                <a:cs typeface="Arial" panose="020B0604020202020204" pitchFamily="34" charset="0"/>
              </a:defRPr>
            </a:lvl1pPr>
          </a:lstStyle>
          <a:p>
            <a:pPr lvl="0"/>
            <a:r>
              <a:rPr lang="en-US" dirty="0"/>
              <a:t>SUBTITLE</a:t>
            </a:r>
          </a:p>
        </p:txBody>
      </p:sp>
      <p:sp>
        <p:nvSpPr>
          <p:cNvPr id="10" name="Picture Placeholder 8">
            <a:extLst>
              <a:ext uri="{FF2B5EF4-FFF2-40B4-BE49-F238E27FC236}">
                <a16:creationId xmlns:a16="http://schemas.microsoft.com/office/drawing/2014/main" id="{388C5BD5-859B-BF40-B2D9-C8FEF9933594}"/>
              </a:ext>
            </a:extLst>
          </p:cNvPr>
          <p:cNvSpPr>
            <a:spLocks noGrp="1"/>
          </p:cNvSpPr>
          <p:nvPr>
            <p:ph type="pic" sz="quarter" idx="17"/>
          </p:nvPr>
        </p:nvSpPr>
        <p:spPr>
          <a:xfrm>
            <a:off x="609600" y="1943100"/>
            <a:ext cx="1373117" cy="1271588"/>
          </a:xfrm>
          <a:prstGeom prst="rect">
            <a:avLst/>
          </a:prstGeom>
        </p:spPr>
        <p:txBody>
          <a:bodyPr/>
          <a:lstStyle>
            <a:lvl1pPr>
              <a:defRPr sz="2000"/>
            </a:lvl1pPr>
          </a:lstStyle>
          <a:p>
            <a:endParaRPr lang="en-US" dirty="0"/>
          </a:p>
        </p:txBody>
      </p:sp>
      <p:sp>
        <p:nvSpPr>
          <p:cNvPr id="11" name="Picture Placeholder 8">
            <a:extLst>
              <a:ext uri="{FF2B5EF4-FFF2-40B4-BE49-F238E27FC236}">
                <a16:creationId xmlns:a16="http://schemas.microsoft.com/office/drawing/2014/main" id="{1DC88938-919B-5243-A5B5-0411127B7361}"/>
              </a:ext>
            </a:extLst>
          </p:cNvPr>
          <p:cNvSpPr>
            <a:spLocks noGrp="1"/>
          </p:cNvSpPr>
          <p:nvPr>
            <p:ph type="pic" sz="quarter" idx="18"/>
          </p:nvPr>
        </p:nvSpPr>
        <p:spPr>
          <a:xfrm>
            <a:off x="3352235" y="1943100"/>
            <a:ext cx="1372151" cy="1271588"/>
          </a:xfrm>
          <a:prstGeom prst="rect">
            <a:avLst/>
          </a:prstGeom>
        </p:spPr>
        <p:txBody>
          <a:bodyPr/>
          <a:lstStyle>
            <a:lvl1pPr>
              <a:defRPr sz="2000"/>
            </a:lvl1pPr>
          </a:lstStyle>
          <a:p>
            <a:endParaRPr lang="en-US" dirty="0"/>
          </a:p>
        </p:txBody>
      </p:sp>
      <p:sp>
        <p:nvSpPr>
          <p:cNvPr id="15" name="Text Placeholder 2">
            <a:extLst>
              <a:ext uri="{FF2B5EF4-FFF2-40B4-BE49-F238E27FC236}">
                <a16:creationId xmlns:a16="http://schemas.microsoft.com/office/drawing/2014/main" id="{F585E51F-9B37-9B48-AF9A-353D75D7BD9A}"/>
              </a:ext>
            </a:extLst>
          </p:cNvPr>
          <p:cNvSpPr>
            <a:spLocks noGrp="1"/>
          </p:cNvSpPr>
          <p:nvPr>
            <p:ph type="body" sz="quarter" idx="22" hasCustomPrompt="1"/>
          </p:nvPr>
        </p:nvSpPr>
        <p:spPr>
          <a:xfrm>
            <a:off x="514748" y="4117726"/>
            <a:ext cx="1751637" cy="1419630"/>
          </a:xfrm>
          <a:prstGeom prst="rect">
            <a:avLst/>
          </a:prstGeom>
        </p:spPr>
        <p:txBody>
          <a:bodyPr>
            <a:norm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lvl="0"/>
            <a:r>
              <a:rPr lang="en-US" dirty="0"/>
              <a:t>Caption</a:t>
            </a:r>
          </a:p>
        </p:txBody>
      </p:sp>
      <p:sp>
        <p:nvSpPr>
          <p:cNvPr id="16" name="Text Placeholder 2">
            <a:extLst>
              <a:ext uri="{FF2B5EF4-FFF2-40B4-BE49-F238E27FC236}">
                <a16:creationId xmlns:a16="http://schemas.microsoft.com/office/drawing/2014/main" id="{9FBF2D61-4612-AD4D-B9AC-75E3CD6B86D8}"/>
              </a:ext>
            </a:extLst>
          </p:cNvPr>
          <p:cNvSpPr>
            <a:spLocks noGrp="1"/>
          </p:cNvSpPr>
          <p:nvPr>
            <p:ph type="body" sz="quarter" idx="23" hasCustomPrompt="1"/>
          </p:nvPr>
        </p:nvSpPr>
        <p:spPr>
          <a:xfrm>
            <a:off x="3257383" y="4105568"/>
            <a:ext cx="1750404" cy="1430633"/>
          </a:xfrm>
          <a:prstGeom prst="rect">
            <a:avLst/>
          </a:prstGeom>
        </p:spPr>
        <p:txBody>
          <a:bodyPr>
            <a:norm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lvl="0"/>
            <a:r>
              <a:rPr lang="en-US" dirty="0"/>
              <a:t>Caption</a:t>
            </a:r>
          </a:p>
        </p:txBody>
      </p:sp>
      <p:sp>
        <p:nvSpPr>
          <p:cNvPr id="24" name="Rectangle 23">
            <a:extLst>
              <a:ext uri="{FF2B5EF4-FFF2-40B4-BE49-F238E27FC236}">
                <a16:creationId xmlns:a16="http://schemas.microsoft.com/office/drawing/2014/main" id="{ACE90D07-CD3A-484B-B5C3-D3F99B29BCAE}"/>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B47C09-8278-6544-A1BD-4473E0818580}"/>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sp>
        <p:nvSpPr>
          <p:cNvPr id="27" name="Picture Placeholder 23">
            <a:extLst>
              <a:ext uri="{FF2B5EF4-FFF2-40B4-BE49-F238E27FC236}">
                <a16:creationId xmlns:a16="http://schemas.microsoft.com/office/drawing/2014/main" id="{B0952FCD-C2E5-CF4A-8AB8-8264190358F6}"/>
              </a:ext>
            </a:extLst>
          </p:cNvPr>
          <p:cNvSpPr>
            <a:spLocks noGrp="1"/>
          </p:cNvSpPr>
          <p:nvPr>
            <p:ph type="pic" sz="quarter" idx="26"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28" name="Text Placeholder 25">
            <a:extLst>
              <a:ext uri="{FF2B5EF4-FFF2-40B4-BE49-F238E27FC236}">
                <a16:creationId xmlns:a16="http://schemas.microsoft.com/office/drawing/2014/main" id="{799BBB9E-2DB4-BA4E-BBF9-C4040EA63D5D}"/>
              </a:ext>
            </a:extLst>
          </p:cNvPr>
          <p:cNvSpPr>
            <a:spLocks noGrp="1"/>
          </p:cNvSpPr>
          <p:nvPr>
            <p:ph type="body" sz="quarter" idx="27" hasCustomPrompt="1"/>
          </p:nvPr>
        </p:nvSpPr>
        <p:spPr>
          <a:xfrm>
            <a:off x="6034511" y="3398537"/>
            <a:ext cx="1750406" cy="522944"/>
          </a:xfrm>
          <a:prstGeom prst="rect">
            <a:avLst/>
          </a:prstGeom>
        </p:spPr>
        <p:txBody>
          <a:bodyPr/>
          <a:lstStyle>
            <a:lvl1pPr marL="0" indent="0">
              <a:buNone/>
              <a:defRPr sz="1200" b="0" i="0" spc="0">
                <a:solidFill>
                  <a:srgbClr val="881C1C"/>
                </a:solidFill>
                <a:latin typeface="Arial" panose="020B0604020202020204" pitchFamily="34" charset="0"/>
                <a:cs typeface="Arial" panose="020B0604020202020204" pitchFamily="34" charset="0"/>
              </a:defRPr>
            </a:lvl1pPr>
          </a:lstStyle>
          <a:p>
            <a:pPr lvl="0"/>
            <a:r>
              <a:rPr lang="en-US" dirty="0"/>
              <a:t>SUBTITLE</a:t>
            </a:r>
          </a:p>
        </p:txBody>
      </p:sp>
      <p:sp>
        <p:nvSpPr>
          <p:cNvPr id="29" name="Picture Placeholder 8">
            <a:extLst>
              <a:ext uri="{FF2B5EF4-FFF2-40B4-BE49-F238E27FC236}">
                <a16:creationId xmlns:a16="http://schemas.microsoft.com/office/drawing/2014/main" id="{529E0CB3-41B7-AD46-A699-89D68D23A71D}"/>
              </a:ext>
            </a:extLst>
          </p:cNvPr>
          <p:cNvSpPr>
            <a:spLocks noGrp="1"/>
          </p:cNvSpPr>
          <p:nvPr>
            <p:ph type="pic" sz="quarter" idx="28"/>
          </p:nvPr>
        </p:nvSpPr>
        <p:spPr>
          <a:xfrm>
            <a:off x="6091601" y="1956414"/>
            <a:ext cx="1372151" cy="1271588"/>
          </a:xfrm>
          <a:prstGeom prst="rect">
            <a:avLst/>
          </a:prstGeom>
        </p:spPr>
        <p:txBody>
          <a:bodyPr/>
          <a:lstStyle>
            <a:lvl1pPr>
              <a:defRPr sz="2000"/>
            </a:lvl1pPr>
          </a:lstStyle>
          <a:p>
            <a:endParaRPr lang="en-US" dirty="0"/>
          </a:p>
        </p:txBody>
      </p:sp>
      <p:sp>
        <p:nvSpPr>
          <p:cNvPr id="30" name="Text Placeholder 2">
            <a:extLst>
              <a:ext uri="{FF2B5EF4-FFF2-40B4-BE49-F238E27FC236}">
                <a16:creationId xmlns:a16="http://schemas.microsoft.com/office/drawing/2014/main" id="{E26A628A-08E3-4F43-8CD2-61BD58D8F299}"/>
              </a:ext>
            </a:extLst>
          </p:cNvPr>
          <p:cNvSpPr>
            <a:spLocks noGrp="1"/>
          </p:cNvSpPr>
          <p:nvPr>
            <p:ph type="body" sz="quarter" idx="29" hasCustomPrompt="1"/>
          </p:nvPr>
        </p:nvSpPr>
        <p:spPr>
          <a:xfrm>
            <a:off x="5996749" y="4118882"/>
            <a:ext cx="1750404" cy="1430633"/>
          </a:xfrm>
          <a:prstGeom prst="rect">
            <a:avLst/>
          </a:prstGeom>
        </p:spPr>
        <p:txBody>
          <a:bodyPr>
            <a:norm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lvl="0"/>
            <a:r>
              <a:rPr lang="en-US" dirty="0"/>
              <a:t>Caption</a:t>
            </a:r>
          </a:p>
        </p:txBody>
      </p:sp>
      <p:sp>
        <p:nvSpPr>
          <p:cNvPr id="31" name="Text Placeholder 25">
            <a:extLst>
              <a:ext uri="{FF2B5EF4-FFF2-40B4-BE49-F238E27FC236}">
                <a16:creationId xmlns:a16="http://schemas.microsoft.com/office/drawing/2014/main" id="{5EE5B978-CF47-BF44-8680-A3AE9396047B}"/>
              </a:ext>
            </a:extLst>
          </p:cNvPr>
          <p:cNvSpPr>
            <a:spLocks noGrp="1"/>
          </p:cNvSpPr>
          <p:nvPr>
            <p:ph type="body" sz="quarter" idx="30" hasCustomPrompt="1"/>
          </p:nvPr>
        </p:nvSpPr>
        <p:spPr>
          <a:xfrm>
            <a:off x="8748242" y="3385223"/>
            <a:ext cx="1765513" cy="522944"/>
          </a:xfrm>
          <a:prstGeom prst="rect">
            <a:avLst/>
          </a:prstGeom>
        </p:spPr>
        <p:txBody>
          <a:bodyPr/>
          <a:lstStyle>
            <a:lvl1pPr marL="0" indent="0">
              <a:buNone/>
              <a:defRPr sz="1200" b="0" i="0" spc="0">
                <a:solidFill>
                  <a:srgbClr val="881C1C"/>
                </a:solidFill>
                <a:latin typeface="Arial" panose="020B0604020202020204" pitchFamily="34" charset="0"/>
                <a:cs typeface="Arial" panose="020B0604020202020204" pitchFamily="34" charset="0"/>
              </a:defRPr>
            </a:lvl1pPr>
          </a:lstStyle>
          <a:p>
            <a:pPr lvl="0"/>
            <a:r>
              <a:rPr lang="en-US" dirty="0"/>
              <a:t>SUBTITLE</a:t>
            </a:r>
          </a:p>
        </p:txBody>
      </p:sp>
      <p:sp>
        <p:nvSpPr>
          <p:cNvPr id="32" name="Picture Placeholder 8">
            <a:extLst>
              <a:ext uri="{FF2B5EF4-FFF2-40B4-BE49-F238E27FC236}">
                <a16:creationId xmlns:a16="http://schemas.microsoft.com/office/drawing/2014/main" id="{869787A5-E18C-3849-9C2C-6F22AFB213F0}"/>
              </a:ext>
            </a:extLst>
          </p:cNvPr>
          <p:cNvSpPr>
            <a:spLocks noGrp="1"/>
          </p:cNvSpPr>
          <p:nvPr>
            <p:ph type="pic" sz="quarter" idx="31"/>
          </p:nvPr>
        </p:nvSpPr>
        <p:spPr>
          <a:xfrm>
            <a:off x="8839201" y="1943100"/>
            <a:ext cx="1372151" cy="1271588"/>
          </a:xfrm>
          <a:prstGeom prst="rect">
            <a:avLst/>
          </a:prstGeom>
        </p:spPr>
        <p:txBody>
          <a:bodyPr/>
          <a:lstStyle>
            <a:lvl1pPr>
              <a:defRPr sz="2000"/>
            </a:lvl1pPr>
          </a:lstStyle>
          <a:p>
            <a:endParaRPr lang="en-US" dirty="0"/>
          </a:p>
        </p:txBody>
      </p:sp>
      <p:sp>
        <p:nvSpPr>
          <p:cNvPr id="33" name="Text Placeholder 2">
            <a:extLst>
              <a:ext uri="{FF2B5EF4-FFF2-40B4-BE49-F238E27FC236}">
                <a16:creationId xmlns:a16="http://schemas.microsoft.com/office/drawing/2014/main" id="{151093B3-EDE4-AB4F-B1FF-10597A2B9B82}"/>
              </a:ext>
            </a:extLst>
          </p:cNvPr>
          <p:cNvSpPr>
            <a:spLocks noGrp="1"/>
          </p:cNvSpPr>
          <p:nvPr>
            <p:ph type="body" sz="quarter" idx="32" hasCustomPrompt="1"/>
          </p:nvPr>
        </p:nvSpPr>
        <p:spPr>
          <a:xfrm>
            <a:off x="8744348" y="4105568"/>
            <a:ext cx="1765511" cy="1430633"/>
          </a:xfrm>
          <a:prstGeom prst="rect">
            <a:avLst/>
          </a:prstGeom>
        </p:spPr>
        <p:txBody>
          <a:bodyPr>
            <a:norm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lvl="0"/>
            <a:r>
              <a:rPr lang="en-US" dirty="0"/>
              <a:t>Caption</a:t>
            </a:r>
          </a:p>
        </p:txBody>
      </p:sp>
      <p:sp>
        <p:nvSpPr>
          <p:cNvPr id="35" name="Text Placeholder 16">
            <a:extLst>
              <a:ext uri="{FF2B5EF4-FFF2-40B4-BE49-F238E27FC236}">
                <a16:creationId xmlns:a16="http://schemas.microsoft.com/office/drawing/2014/main" id="{CFC35235-020F-734F-AD10-D51DFA55CDF8}"/>
              </a:ext>
            </a:extLst>
          </p:cNvPr>
          <p:cNvSpPr>
            <a:spLocks noGrp="1"/>
          </p:cNvSpPr>
          <p:nvPr>
            <p:ph type="body" sz="quarter" idx="21" hasCustomPrompt="1"/>
          </p:nvPr>
        </p:nvSpPr>
        <p:spPr>
          <a:xfrm>
            <a:off x="509285" y="798167"/>
            <a:ext cx="6954467" cy="557085"/>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Click to add title</a:t>
            </a:r>
          </a:p>
        </p:txBody>
      </p:sp>
      <p:sp>
        <p:nvSpPr>
          <p:cNvPr id="20" name="Text Placeholder 16">
            <a:extLst>
              <a:ext uri="{FF2B5EF4-FFF2-40B4-BE49-F238E27FC236}">
                <a16:creationId xmlns:a16="http://schemas.microsoft.com/office/drawing/2014/main" id="{C4DB3331-FA53-6241-B7B1-AF0F88CF5DFF}"/>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102485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Gallery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7A5F2B-D8A2-554D-A8DF-B1C945EC2227}"/>
              </a:ext>
            </a:extLst>
          </p:cNvPr>
          <p:cNvPicPr>
            <a:picLocks noChangeAspect="1"/>
          </p:cNvPicPr>
          <p:nvPr userDrawn="1"/>
        </p:nvPicPr>
        <p:blipFill rotWithShape="1">
          <a:blip r:embed="rId2"/>
          <a:srcRect l="26336" r="60823" b="32816"/>
          <a:stretch/>
        </p:blipFill>
        <p:spPr>
          <a:xfrm>
            <a:off x="0" y="0"/>
            <a:ext cx="1295400" cy="6858000"/>
          </a:xfrm>
          <a:prstGeom prst="rect">
            <a:avLst/>
          </a:prstGeom>
          <a:noFill/>
        </p:spPr>
      </p:pic>
      <p:sp>
        <p:nvSpPr>
          <p:cNvPr id="7" name="Picture Placeholder 10">
            <a:extLst>
              <a:ext uri="{FF2B5EF4-FFF2-40B4-BE49-F238E27FC236}">
                <a16:creationId xmlns:a16="http://schemas.microsoft.com/office/drawing/2014/main" id="{F265D7C2-C34B-3C40-8F62-ACE1DBDE2DC8}"/>
              </a:ext>
            </a:extLst>
          </p:cNvPr>
          <p:cNvSpPr>
            <a:spLocks noGrp="1"/>
          </p:cNvSpPr>
          <p:nvPr>
            <p:ph type="pic" sz="quarter" idx="18"/>
          </p:nvPr>
        </p:nvSpPr>
        <p:spPr>
          <a:xfrm>
            <a:off x="1981200" y="1937737"/>
            <a:ext cx="2057400" cy="1491264"/>
          </a:xfrm>
          <a:prstGeom prst="rect">
            <a:avLst/>
          </a:prstGeom>
        </p:spPr>
        <p:txBody>
          <a:bodyPr/>
          <a:lstStyle/>
          <a:p>
            <a:endParaRPr lang="en-US" dirty="0"/>
          </a:p>
        </p:txBody>
      </p:sp>
      <p:sp>
        <p:nvSpPr>
          <p:cNvPr id="8" name="Picture Placeholder 10">
            <a:extLst>
              <a:ext uri="{FF2B5EF4-FFF2-40B4-BE49-F238E27FC236}">
                <a16:creationId xmlns:a16="http://schemas.microsoft.com/office/drawing/2014/main" id="{0BCE00D3-E0D8-FD45-BD37-8E6B62010DDF}"/>
              </a:ext>
            </a:extLst>
          </p:cNvPr>
          <p:cNvSpPr>
            <a:spLocks noGrp="1"/>
          </p:cNvSpPr>
          <p:nvPr>
            <p:ph type="pic" sz="quarter" idx="19"/>
          </p:nvPr>
        </p:nvSpPr>
        <p:spPr>
          <a:xfrm>
            <a:off x="4256881" y="1957035"/>
            <a:ext cx="1620838" cy="3733799"/>
          </a:xfrm>
          <a:prstGeom prst="rect">
            <a:avLst/>
          </a:prstGeom>
        </p:spPr>
        <p:txBody>
          <a:bodyPr/>
          <a:lstStyle/>
          <a:p>
            <a:endParaRPr lang="en-US" dirty="0"/>
          </a:p>
        </p:txBody>
      </p:sp>
      <p:sp>
        <p:nvSpPr>
          <p:cNvPr id="9" name="Picture Placeholder 10">
            <a:extLst>
              <a:ext uri="{FF2B5EF4-FFF2-40B4-BE49-F238E27FC236}">
                <a16:creationId xmlns:a16="http://schemas.microsoft.com/office/drawing/2014/main" id="{7DD26B29-291B-6C46-ACCE-A2F11CF7DBE5}"/>
              </a:ext>
            </a:extLst>
          </p:cNvPr>
          <p:cNvSpPr>
            <a:spLocks noGrp="1"/>
          </p:cNvSpPr>
          <p:nvPr>
            <p:ph type="pic" sz="quarter" idx="20"/>
          </p:nvPr>
        </p:nvSpPr>
        <p:spPr>
          <a:xfrm>
            <a:off x="1981200" y="3664440"/>
            <a:ext cx="2057400" cy="2012460"/>
          </a:xfrm>
          <a:prstGeom prst="rect">
            <a:avLst/>
          </a:prstGeom>
        </p:spPr>
        <p:txBody>
          <a:bodyPr/>
          <a:lstStyle/>
          <a:p>
            <a:endParaRPr lang="en-US" dirty="0"/>
          </a:p>
        </p:txBody>
      </p:sp>
      <p:sp>
        <p:nvSpPr>
          <p:cNvPr id="12" name="Picture Placeholder 10">
            <a:extLst>
              <a:ext uri="{FF2B5EF4-FFF2-40B4-BE49-F238E27FC236}">
                <a16:creationId xmlns:a16="http://schemas.microsoft.com/office/drawing/2014/main" id="{0150F97D-9FA5-8B4A-B863-F5B6B7B195B7}"/>
              </a:ext>
            </a:extLst>
          </p:cNvPr>
          <p:cNvSpPr>
            <a:spLocks noGrp="1"/>
          </p:cNvSpPr>
          <p:nvPr>
            <p:ph type="pic" sz="quarter" idx="23"/>
          </p:nvPr>
        </p:nvSpPr>
        <p:spPr>
          <a:xfrm>
            <a:off x="6096000" y="2713360"/>
            <a:ext cx="4800600" cy="2977474"/>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00D206DB-D33B-9C49-8A60-BD5FFF085736}"/>
              </a:ext>
            </a:extLst>
          </p:cNvPr>
          <p:cNvSpPr>
            <a:spLocks noGrp="1"/>
          </p:cNvSpPr>
          <p:nvPr>
            <p:ph type="body" sz="quarter" idx="16" hasCustomPrompt="1"/>
          </p:nvPr>
        </p:nvSpPr>
        <p:spPr>
          <a:xfrm>
            <a:off x="6096000" y="1957035"/>
            <a:ext cx="4800600" cy="709965"/>
          </a:xfrm>
          <a:prstGeom prst="rect">
            <a:avLst/>
          </a:prstGeom>
        </p:spPr>
        <p:txBody>
          <a:bodyPr>
            <a:norm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pPr lvl="0"/>
            <a:r>
              <a:rPr lang="en-US" dirty="0"/>
              <a:t>Body</a:t>
            </a:r>
          </a:p>
        </p:txBody>
      </p:sp>
      <p:sp>
        <p:nvSpPr>
          <p:cNvPr id="19" name="Rectangle 18">
            <a:extLst>
              <a:ext uri="{FF2B5EF4-FFF2-40B4-BE49-F238E27FC236}">
                <a16:creationId xmlns:a16="http://schemas.microsoft.com/office/drawing/2014/main" id="{3F0DAA54-CE07-5B41-A3B6-488248D3A51A}"/>
              </a:ext>
            </a:extLst>
          </p:cNvPr>
          <p:cNvSpPr/>
          <p:nvPr userDrawn="1"/>
        </p:nvSpPr>
        <p:spPr>
          <a:xfrm>
            <a:off x="-1" y="5981700"/>
            <a:ext cx="12191999"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4FB2750C-0603-3D49-8EBE-3323A8A12104}"/>
              </a:ext>
            </a:extLst>
          </p:cNvPr>
          <p:cNvCxnSpPr>
            <a:cxnSpLocks/>
          </p:cNvCxnSpPr>
          <p:nvPr userDrawn="1"/>
        </p:nvCxnSpPr>
        <p:spPr>
          <a:xfrm flipH="1">
            <a:off x="4039566" y="6631822"/>
            <a:ext cx="7542834" cy="0"/>
          </a:xfrm>
          <a:prstGeom prst="line">
            <a:avLst/>
          </a:prstGeom>
          <a:ln w="6350">
            <a:solidFill>
              <a:srgbClr val="7D172C"/>
            </a:solidFill>
          </a:ln>
        </p:spPr>
        <p:style>
          <a:lnRef idx="1">
            <a:schemeClr val="accent1"/>
          </a:lnRef>
          <a:fillRef idx="0">
            <a:schemeClr val="accent1"/>
          </a:fillRef>
          <a:effectRef idx="0">
            <a:schemeClr val="accent1"/>
          </a:effectRef>
          <a:fontRef idx="minor">
            <a:schemeClr val="tx1"/>
          </a:fontRef>
        </p:style>
      </p:cxnSp>
      <p:sp>
        <p:nvSpPr>
          <p:cNvPr id="22" name="Picture Placeholder 23">
            <a:extLst>
              <a:ext uri="{FF2B5EF4-FFF2-40B4-BE49-F238E27FC236}">
                <a16:creationId xmlns:a16="http://schemas.microsoft.com/office/drawing/2014/main" id="{B9DFCDD3-A3DE-DB42-909F-9580A34AF23F}"/>
              </a:ext>
            </a:extLst>
          </p:cNvPr>
          <p:cNvSpPr>
            <a:spLocks noGrp="1"/>
          </p:cNvSpPr>
          <p:nvPr>
            <p:ph type="pic" sz="quarter" idx="24" hasCustomPrompt="1"/>
          </p:nvPr>
        </p:nvSpPr>
        <p:spPr>
          <a:xfrm>
            <a:off x="609600" y="6191024"/>
            <a:ext cx="3263900" cy="438375"/>
          </a:xfrm>
          <a:prstGeom prst="rect">
            <a:avLst/>
          </a:prstGeom>
        </p:spPr>
        <p:txBody>
          <a:bodyPr>
            <a:normAutofit/>
          </a:bodyPr>
          <a:lstStyle>
            <a:lvl1pPr marL="0" indent="0">
              <a:buNone/>
              <a:defRPr sz="1600" b="0" i="0">
                <a:latin typeface="Frutiger LT Std 55 Roman" panose="020B0602020204020204" pitchFamily="34" charset="0"/>
              </a:defRPr>
            </a:lvl1pPr>
          </a:lstStyle>
          <a:p>
            <a:r>
              <a:rPr lang="en-US" dirty="0"/>
              <a:t>Add dept. wordmark</a:t>
            </a:r>
          </a:p>
        </p:txBody>
      </p:sp>
      <p:sp>
        <p:nvSpPr>
          <p:cNvPr id="23" name="Text Placeholder 16">
            <a:extLst>
              <a:ext uri="{FF2B5EF4-FFF2-40B4-BE49-F238E27FC236}">
                <a16:creationId xmlns:a16="http://schemas.microsoft.com/office/drawing/2014/main" id="{27A25033-2DFE-FB4C-9F7B-50696DCDE7DF}"/>
              </a:ext>
            </a:extLst>
          </p:cNvPr>
          <p:cNvSpPr>
            <a:spLocks noGrp="1"/>
          </p:cNvSpPr>
          <p:nvPr>
            <p:ph type="body" sz="quarter" idx="21" hasCustomPrompt="1"/>
          </p:nvPr>
        </p:nvSpPr>
        <p:spPr>
          <a:xfrm>
            <a:off x="1883564" y="798167"/>
            <a:ext cx="5592503" cy="619304"/>
          </a:xfrm>
          <a:prstGeom prst="rect">
            <a:avLst/>
          </a:prstGeom>
        </p:spPr>
        <p:txBody>
          <a:bodyPr>
            <a:normAutofit/>
          </a:bodyPr>
          <a:lstStyle>
            <a:lvl1pPr marL="0" indent="0">
              <a:buNone/>
              <a:defRPr sz="3200" b="0" i="0">
                <a:solidFill>
                  <a:srgbClr val="881C1C"/>
                </a:solidFill>
                <a:latin typeface="Times New Roman" panose="02020603050405020304" pitchFamily="18" charset="0"/>
                <a:cs typeface="Times New Roman" panose="02020603050405020304" pitchFamily="18" charset="0"/>
              </a:defRPr>
            </a:lvl1pPr>
          </a:lstStyle>
          <a:p>
            <a:pPr lvl="0"/>
            <a:r>
              <a:rPr lang="en-US" dirty="0"/>
              <a:t>Click to add title</a:t>
            </a:r>
          </a:p>
        </p:txBody>
      </p:sp>
      <p:sp>
        <p:nvSpPr>
          <p:cNvPr id="13" name="Text Placeholder 16">
            <a:extLst>
              <a:ext uri="{FF2B5EF4-FFF2-40B4-BE49-F238E27FC236}">
                <a16:creationId xmlns:a16="http://schemas.microsoft.com/office/drawing/2014/main" id="{4FF2BFF6-C587-AD4F-85AA-60F259FDAE1D}"/>
              </a:ext>
            </a:extLst>
          </p:cNvPr>
          <p:cNvSpPr>
            <a:spLocks noGrp="1"/>
          </p:cNvSpPr>
          <p:nvPr>
            <p:ph type="body" sz="quarter" idx="10" hasCustomPrompt="1"/>
          </p:nvPr>
        </p:nvSpPr>
        <p:spPr>
          <a:xfrm>
            <a:off x="9546119" y="6396384"/>
            <a:ext cx="2135867" cy="190684"/>
          </a:xfrm>
          <a:prstGeom prst="rect">
            <a:avLst/>
          </a:prstGeom>
          <a:noFill/>
          <a:ln>
            <a:noFill/>
          </a:ln>
        </p:spPr>
        <p:txBody>
          <a:bodyPr>
            <a:noAutofit/>
          </a:bodyPr>
          <a:lstStyle>
            <a:lvl1pPr marL="0" indent="0" algn="r">
              <a:buNone/>
              <a:defRPr sz="900" b="0" i="0">
                <a:solidFill>
                  <a:schemeClr val="tx1"/>
                </a:solidFill>
                <a:latin typeface="Arial" panose="020B0604020202020204" pitchFamily="34" charset="0"/>
                <a:cs typeface="Arial" panose="020B0604020202020204" pitchFamily="34" charset="0"/>
              </a:defRPr>
            </a:lvl1pPr>
          </a:lstStyle>
          <a:p>
            <a:pPr lvl="0"/>
            <a:r>
              <a:rPr lang="en-US" dirty="0"/>
              <a:t>Presentation Title and/or Date</a:t>
            </a:r>
          </a:p>
        </p:txBody>
      </p:sp>
    </p:spTree>
    <p:extLst>
      <p:ext uri="{BB962C8B-B14F-4D97-AF65-F5344CB8AC3E}">
        <p14:creationId xmlns:p14="http://schemas.microsoft.com/office/powerpoint/2010/main" val="303280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4218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2" r:id="rId6"/>
    <p:sldLayoutId id="2147483674" r:id="rId7"/>
    <p:sldLayoutId id="2147483675" r:id="rId8"/>
    <p:sldLayoutId id="2147483676" r:id="rId9"/>
    <p:sldLayoutId id="2147483677" r:id="rId10"/>
    <p:sldLayoutId id="2147483678" r:id="rId11"/>
    <p:sldLayoutId id="2147483679"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288" userDrawn="1">
          <p15:clr>
            <a:srgbClr val="F26B43"/>
          </p15:clr>
        </p15:guide>
        <p15:guide id="6" orient="horz" pos="3576" userDrawn="1">
          <p15:clr>
            <a:srgbClr val="F26B43"/>
          </p15:clr>
        </p15:guide>
        <p15:guide id="7" pos="5568" userDrawn="1">
          <p15:clr>
            <a:srgbClr val="F26B43"/>
          </p15:clr>
        </p15:guide>
        <p15:guide id="8" pos="2112" userDrawn="1">
          <p15:clr>
            <a:srgbClr val="F26B43"/>
          </p15:clr>
        </p15:guide>
        <p15:guide id="9" pos="1248" userDrawn="1">
          <p15:clr>
            <a:srgbClr val="F26B43"/>
          </p15:clr>
        </p15:guide>
        <p15:guide id="10" pos="2976" userDrawn="1">
          <p15:clr>
            <a:srgbClr val="F26B43"/>
          </p15:clr>
        </p15:guide>
        <p15:guide id="11" pos="4704" userDrawn="1">
          <p15:clr>
            <a:srgbClr val="F26B43"/>
          </p15:clr>
        </p15:guide>
        <p15:guide id="12" pos="6432" userDrawn="1">
          <p15:clr>
            <a:srgbClr val="F26B43"/>
          </p15:clr>
        </p15:guide>
        <p15:guide id="13" pos="816" userDrawn="1">
          <p15:clr>
            <a:srgbClr val="F26B43"/>
          </p15:clr>
        </p15:guide>
        <p15:guide id="14" pos="1680" userDrawn="1">
          <p15:clr>
            <a:srgbClr val="F26B43"/>
          </p15:clr>
        </p15:guide>
        <p15:guide id="15" pos="2544" userDrawn="1">
          <p15:clr>
            <a:srgbClr val="F26B43"/>
          </p15:clr>
        </p15:guide>
        <p15:guide id="16" pos="3408" userDrawn="1">
          <p15:clr>
            <a:srgbClr val="F26B43"/>
          </p15:clr>
        </p15:guide>
        <p15:guide id="17" pos="4272" userDrawn="1">
          <p15:clr>
            <a:srgbClr val="F26B43"/>
          </p15:clr>
        </p15:guide>
        <p15:guide id="18" pos="5136" userDrawn="1">
          <p15:clr>
            <a:srgbClr val="F26B43"/>
          </p15:clr>
        </p15:guide>
        <p15:guide id="19" pos="6864" userDrawn="1">
          <p15:clr>
            <a:srgbClr val="F26B43"/>
          </p15:clr>
        </p15:guide>
        <p15:guide id="20" orient="horz" pos="4176" userDrawn="1">
          <p15:clr>
            <a:srgbClr val="F26B43"/>
          </p15:clr>
        </p15:guide>
        <p15:guide id="21" pos="6000" userDrawn="1">
          <p15:clr>
            <a:srgbClr val="F26B43"/>
          </p15:clr>
        </p15:guide>
        <p15:guide id="22" orient="horz" pos="1224" userDrawn="1">
          <p15:clr>
            <a:srgbClr val="F26B43"/>
          </p15:clr>
        </p15:guide>
        <p15:guide id="23" orient="horz" pos="3096" userDrawn="1">
          <p15:clr>
            <a:srgbClr val="F26B43"/>
          </p15:clr>
        </p15:guide>
        <p15:guide id="24" orient="horz" pos="4032" userDrawn="1">
          <p15:clr>
            <a:srgbClr val="F26B43"/>
          </p15:clr>
        </p15:guide>
        <p15:guide id="25" orient="horz" pos="744" userDrawn="1">
          <p15:clr>
            <a:srgbClr val="F26B43"/>
          </p15:clr>
        </p15:guide>
        <p15:guide id="26" orient="horz" pos="1680" userDrawn="1">
          <p15:clr>
            <a:srgbClr val="F26B43"/>
          </p15:clr>
        </p15:guide>
        <p15:guide id="27" orient="horz" pos="2640" userDrawn="1">
          <p15:clr>
            <a:srgbClr val="F26B43"/>
          </p15:clr>
        </p15:guide>
        <p15:guide id="28" orient="horz" pos="3768" userDrawn="1">
          <p15:clr>
            <a:srgbClr val="F26B43"/>
          </p15:clr>
        </p15:guide>
        <p15:guide id="29"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www.davidsonccc.edu/wp-content/uploads/2018/12/Career-Dev.-Handshake.p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url=https%3A%2F%2Fwww.123rf.com%2Fphoto_41611355_rolls-of-architecture-blueprints-and-house-plans-on-the-table-and-drawing-compass.html&amp;psig=AOvVaw3Vy7dxIODRYmE9z2ykM_hC&amp;ust=1596761583400000&amp;source=images&amp;cd=vfe&amp;ved=0CAIQjRxqFwoTCMjvv-muhesCFQAAAAAdAAAAABAD"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s%3A%2F%2Fwww.123rf.com%2Fphoto_41611355_rolls-of-architecture-blueprints-and-house-plans-on-the-table-and-drawing-compass.html&amp;psig=AOvVaw3Vy7dxIODRYmE9z2ykM_hC&amp;ust=1596761583400000&amp;source=images&amp;cd=vfe&amp;ved=0CAIQjRxqFwoTCMjvv-muhesCFQAAAAAdAAAAABAD"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url=https%3A%2F%2Fwww.123rf.com%2Fphoto_41611355_rolls-of-architecture-blueprints-and-house-plans-on-the-table-and-drawing-compass.html&amp;psig=AOvVaw3Vy7dxIODRYmE9z2ykM_hC&amp;ust=1596761583400000&amp;source=images&amp;cd=vfe&amp;ved=0CAIQjRxqFwoTCMjvv-muhesCFQAAAAAdAAAAABAD"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url=https%3A%2F%2Fwww.123rf.com%2Fphoto_41611355_rolls-of-architecture-blueprints-and-house-plans-on-the-table-and-drawing-compass.html&amp;psig=AOvVaw3Vy7dxIODRYmE9z2ykM_hC&amp;ust=1596761583400000&amp;source=images&amp;cd=vfe&amp;ved=0CAIQjRxqFwoTCMjvv-muhesCFQAAAAAdAAAAABAD"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url=https%3A%2F%2Fwww.123rf.com%2Fphoto_41611355_rolls-of-architecture-blueprints-and-house-plans-on-the-table-and-drawing-compass.html&amp;psig=AOvVaw3Vy7dxIODRYmE9z2ykM_hC&amp;ust=1596761583400000&amp;source=images&amp;cd=vfe&amp;ved=0CAIQjRxqFwoTCMjvv-muhesCFQAAAAAdAAAAABAD"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mailto:email@Isenberg.umass.edu" TargetMode="External"/><Relationship Id="rId5" Type="http://schemas.openxmlformats.org/officeDocument/2006/relationships/image" Target="../media/image11.emf"/><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url=https%3A%2F%2Fwww.123rf.com%2Fphoto_41611355_rolls-of-architecture-blueprints-and-house-plans-on-the-table-and-drawing-compass.html&amp;psig=AOvVaw3Vy7dxIODRYmE9z2ykM_hC&amp;ust=1596761583400000&amp;source=images&amp;cd=vfe&amp;ved=0CAIQjRxqFwoTCMjvv-muhesCFQAAAAAdAAAAABAD"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hyperlink" Target="https://www.davidsonccc.edu/wp-content/uploads/2018/12/Career-Dev.-Handshake.png"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assets.fishersci.com/TFS-Assets/CCG/product-images/F173138~p.eps-650.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5E4E45-11F8-9540-BF36-550CE3E75830}"/>
              </a:ext>
            </a:extLst>
          </p:cNvPr>
          <p:cNvSpPr>
            <a:spLocks noGrp="1"/>
          </p:cNvSpPr>
          <p:nvPr>
            <p:ph type="body" sz="quarter" idx="13"/>
          </p:nvPr>
        </p:nvSpPr>
        <p:spPr/>
        <p:txBody>
          <a:bodyPr/>
          <a:lstStyle/>
          <a:p>
            <a:r>
              <a:rPr lang="en-US" dirty="0"/>
              <a:t>Your Cover Letter’s Story</a:t>
            </a:r>
          </a:p>
        </p:txBody>
      </p:sp>
      <p:sp>
        <p:nvSpPr>
          <p:cNvPr id="3" name="Text Placeholder 2">
            <a:extLst>
              <a:ext uri="{FF2B5EF4-FFF2-40B4-BE49-F238E27FC236}">
                <a16:creationId xmlns:a16="http://schemas.microsoft.com/office/drawing/2014/main" id="{95664F17-0C07-9F43-ACB8-FFABC738C7B5}"/>
              </a:ext>
            </a:extLst>
          </p:cNvPr>
          <p:cNvSpPr>
            <a:spLocks noGrp="1"/>
          </p:cNvSpPr>
          <p:nvPr>
            <p:ph type="body" sz="quarter" idx="14"/>
          </p:nvPr>
        </p:nvSpPr>
        <p:spPr/>
        <p:txBody>
          <a:bodyPr/>
          <a:lstStyle/>
          <a:p>
            <a:r>
              <a:rPr lang="en-US" dirty="0"/>
              <a:t>MBA BOOTCAMP 2023</a:t>
            </a:r>
          </a:p>
        </p:txBody>
      </p:sp>
      <p:pic>
        <p:nvPicPr>
          <p:cNvPr id="4" name="Picture 3" descr="A train traveling down a dirt road&#10;&#10;Description automatically generated">
            <a:extLst>
              <a:ext uri="{FF2B5EF4-FFF2-40B4-BE49-F238E27FC236}">
                <a16:creationId xmlns:a16="http://schemas.microsoft.com/office/drawing/2014/main" id="{1EF0C6C3-21FD-760F-BC72-A5BCB942E1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8402" y="2201038"/>
            <a:ext cx="4183598" cy="3720483"/>
          </a:xfrm>
          <a:prstGeom prst="rect">
            <a:avLst/>
          </a:prstGeom>
        </p:spPr>
      </p:pic>
    </p:spTree>
    <p:extLst>
      <p:ext uri="{BB962C8B-B14F-4D97-AF65-F5344CB8AC3E}">
        <p14:creationId xmlns:p14="http://schemas.microsoft.com/office/powerpoint/2010/main" val="208491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tp://media.gettyimages.com/videos/hands-with-dark-complexion-writing-a-note-on-a-pink-postit-with-a-video-id134627916?s=640x640">
            <a:extLst>
              <a:ext uri="{FF2B5EF4-FFF2-40B4-BE49-F238E27FC236}">
                <a16:creationId xmlns:a16="http://schemas.microsoft.com/office/drawing/2014/main" id="{00E17422-8BA5-314E-A457-C4B2BC5150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0"/>
            <a:ext cx="2667000" cy="1951211"/>
          </a:xfrm>
          <a:prstGeom prst="rect">
            <a:avLst/>
          </a:prstGeom>
          <a:noFill/>
          <a:ln w="25400">
            <a:solidFill>
              <a:schemeClr val="bg1"/>
            </a:solidFill>
            <a:miter lim="800000"/>
            <a:headEnd/>
            <a:tailEnd/>
          </a:ln>
        </p:spPr>
      </p:pic>
      <p:pic>
        <p:nvPicPr>
          <p:cNvPr id="8" name="Picture 7">
            <a:extLst>
              <a:ext uri="{FF2B5EF4-FFF2-40B4-BE49-F238E27FC236}">
                <a16:creationId xmlns:a16="http://schemas.microsoft.com/office/drawing/2014/main" id="{FB543B91-E433-D148-A2BF-F9205220F21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010030" y="4298699"/>
            <a:ext cx="1848470" cy="2485463"/>
          </a:xfrm>
          <a:prstGeom prst="rect">
            <a:avLst/>
          </a:prstGeom>
          <a:ln w="38100">
            <a:solidFill>
              <a:srgbClr val="C00000"/>
            </a:solidFill>
          </a:ln>
        </p:spPr>
      </p:pic>
      <p:sp>
        <p:nvSpPr>
          <p:cNvPr id="9" name="Rectangle 8">
            <a:extLst>
              <a:ext uri="{FF2B5EF4-FFF2-40B4-BE49-F238E27FC236}">
                <a16:creationId xmlns:a16="http://schemas.microsoft.com/office/drawing/2014/main" id="{12935D8E-36B0-474D-9801-5CC5E73CB851}"/>
              </a:ext>
            </a:extLst>
          </p:cNvPr>
          <p:cNvSpPr>
            <a:spLocks noChangeArrowheads="1"/>
          </p:cNvSpPr>
          <p:nvPr/>
        </p:nvSpPr>
        <p:spPr bwMode="auto">
          <a:xfrm>
            <a:off x="9010030" y="5098299"/>
            <a:ext cx="1848469" cy="64152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 Placeholder 25">
            <a:extLst>
              <a:ext uri="{FF2B5EF4-FFF2-40B4-BE49-F238E27FC236}">
                <a16:creationId xmlns:a16="http://schemas.microsoft.com/office/drawing/2014/main" id="{3A966C25-C9D7-B349-9519-D1D5C93CF1D4}"/>
              </a:ext>
            </a:extLst>
          </p:cNvPr>
          <p:cNvSpPr txBox="1">
            <a:spLocks/>
          </p:cNvSpPr>
          <p:nvPr/>
        </p:nvSpPr>
        <p:spPr>
          <a:xfrm>
            <a:off x="141667" y="1260900"/>
            <a:ext cx="690530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 Your Brand + Reader’s Needs </a:t>
            </a:r>
          </a:p>
        </p:txBody>
      </p:sp>
      <p:sp>
        <p:nvSpPr>
          <p:cNvPr id="13" name="Text Placeholder 16">
            <a:extLst>
              <a:ext uri="{FF2B5EF4-FFF2-40B4-BE49-F238E27FC236}">
                <a16:creationId xmlns:a16="http://schemas.microsoft.com/office/drawing/2014/main" id="{1173B2CE-63CF-7C4F-A9B4-12F9737DBA88}"/>
              </a:ext>
            </a:extLst>
          </p:cNvPr>
          <p:cNvSpPr txBox="1">
            <a:spLocks/>
          </p:cNvSpPr>
          <p:nvPr/>
        </p:nvSpPr>
        <p:spPr>
          <a:xfrm>
            <a:off x="141667" y="794177"/>
            <a:ext cx="10045521"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 an </a:t>
            </a:r>
            <a:r>
              <a:rPr lang="en-US" b="1" dirty="0">
                <a:solidFill>
                  <a:schemeClr val="tx1"/>
                </a:solidFill>
              </a:rPr>
              <a:t>Argument</a:t>
            </a:r>
            <a:r>
              <a:rPr lang="en-US" dirty="0">
                <a:solidFill>
                  <a:schemeClr val="tx1"/>
                </a:solidFill>
              </a:rPr>
              <a:t> </a:t>
            </a:r>
            <a:r>
              <a:rPr lang="en-US" dirty="0"/>
              <a:t>That Aligns Writer, Reader Interests</a:t>
            </a:r>
          </a:p>
        </p:txBody>
      </p:sp>
      <p:cxnSp>
        <p:nvCxnSpPr>
          <p:cNvPr id="15" name="Straight Arrow Connector 14">
            <a:extLst>
              <a:ext uri="{FF2B5EF4-FFF2-40B4-BE49-F238E27FC236}">
                <a16:creationId xmlns:a16="http://schemas.microsoft.com/office/drawing/2014/main" id="{3B8CF9BC-8EC4-3B4D-9939-C00845AC77BB}"/>
              </a:ext>
            </a:extLst>
          </p:cNvPr>
          <p:cNvCxnSpPr>
            <a:cxnSpLocks/>
          </p:cNvCxnSpPr>
          <p:nvPr/>
        </p:nvCxnSpPr>
        <p:spPr>
          <a:xfrm>
            <a:off x="8255358" y="5277394"/>
            <a:ext cx="601259" cy="0"/>
          </a:xfrm>
          <a:prstGeom prst="straightConnector1">
            <a:avLst/>
          </a:prstGeom>
          <a:ln>
            <a:solidFill>
              <a:srgbClr val="881C1C"/>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5">
            <a:extLst>
              <a:ext uri="{FF2B5EF4-FFF2-40B4-BE49-F238E27FC236}">
                <a16:creationId xmlns:a16="http://schemas.microsoft.com/office/drawing/2014/main" id="{4CD5A1CC-8444-C24F-BBED-0EB2D2506199}"/>
              </a:ext>
            </a:extLst>
          </p:cNvPr>
          <p:cNvSpPr txBox="1">
            <a:spLocks/>
          </p:cNvSpPr>
          <p:nvPr/>
        </p:nvSpPr>
        <p:spPr>
          <a:xfrm>
            <a:off x="141667" y="1745674"/>
            <a:ext cx="1817762" cy="536260"/>
          </a:xfrm>
          <a:prstGeom prst="rect">
            <a:avLst/>
          </a:prstGeom>
          <a:blipFill>
            <a:blip r:embed="rId5"/>
            <a:tile tx="0" ty="0" sx="100000" sy="100000" flip="none" algn="tl"/>
          </a:blip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b="1" dirty="0"/>
              <a:t>S.T.A.R. PARAGRAPH</a:t>
            </a:r>
          </a:p>
        </p:txBody>
      </p:sp>
      <p:sp>
        <p:nvSpPr>
          <p:cNvPr id="20" name="TextBox 19">
            <a:extLst>
              <a:ext uri="{FF2B5EF4-FFF2-40B4-BE49-F238E27FC236}">
                <a16:creationId xmlns:a16="http://schemas.microsoft.com/office/drawing/2014/main" id="{3D3F3C6A-C038-6C47-8B76-E745F526908C}"/>
              </a:ext>
            </a:extLst>
          </p:cNvPr>
          <p:cNvSpPr txBox="1"/>
          <p:nvPr/>
        </p:nvSpPr>
        <p:spPr>
          <a:xfrm>
            <a:off x="158579" y="3634766"/>
            <a:ext cx="7993748" cy="3139321"/>
          </a:xfrm>
          <a:prstGeom prst="rect">
            <a:avLst/>
          </a:prstGeom>
          <a:noFill/>
          <a:ln>
            <a:solidFill>
              <a:srgbClr val="C0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I take on challenges that my colleagues dismiss as impossible to fix. Most recently, as the newest member of a systems support team, I managed to bring together disparate viewpoints on a team especially rife with internal conflict. Specifically, I suggested a new format for weekly team status meetings: a range of 360 feedback tools to help us recognize that we shared more commonalities than differences with respect to IT systems-based challenges. As a result of our improved communication, our team’s productivity improved by 36% over the prior six months, and we even received our division’s highly-sought “Most Improved Team” award. </a:t>
            </a:r>
            <a:r>
              <a:rPr lang="en-US" b="1" dirty="0"/>
              <a:t>I am especially proud of my proven ability to transform team dynamics, and I share  Logistics’ core belief that team-based innovation drives success.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Text Placeholder 18">
            <a:extLst>
              <a:ext uri="{FF2B5EF4-FFF2-40B4-BE49-F238E27FC236}">
                <a16:creationId xmlns:a16="http://schemas.microsoft.com/office/drawing/2014/main" id="{642B5757-D6A2-E941-8EC1-5AAD0E8AF73E}"/>
              </a:ext>
            </a:extLst>
          </p:cNvPr>
          <p:cNvSpPr txBox="1">
            <a:spLocks/>
          </p:cNvSpPr>
          <p:nvPr/>
        </p:nvSpPr>
        <p:spPr>
          <a:xfrm>
            <a:off x="2037960" y="1727623"/>
            <a:ext cx="7393423" cy="1839489"/>
          </a:xfrm>
          <a:prstGeom prst="rect">
            <a:avLst/>
          </a:prstGeom>
          <a:ln w="12700">
            <a:solidFill>
              <a:schemeClr val="tx1"/>
            </a:solidFill>
          </a:ln>
        </p:spPr>
        <p:txBody>
          <a:bodyPr>
            <a:normAutofit fontScale="25000" lnSpcReduction="20000"/>
          </a:bodyPr>
          <a:lstStyle>
            <a:lvl1pPr marL="342900" indent="-342900" algn="l" defTabSz="914400" rtl="0" eaLnBrk="1" latinLnBrk="0" hangingPunct="1">
              <a:lnSpc>
                <a:spcPct val="150000"/>
              </a:lnSpc>
              <a:spcBef>
                <a:spcPts val="1000"/>
              </a:spcBef>
              <a:buFont typeface="+mj-lt"/>
              <a:buNone/>
              <a:defRPr sz="1400" b="0" i="0" kern="1200">
                <a:solidFill>
                  <a:schemeClr val="tx1"/>
                </a:solidFill>
                <a:latin typeface="Frutiger LT Std 45 Light" panose="020B0402020204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buFont typeface="Wingdings" pitchFamily="2" charset="2"/>
              <a:buChar char="q"/>
            </a:pPr>
            <a:r>
              <a:rPr lang="en-US" sz="6400" dirty="0">
                <a:latin typeface="Arial" panose="020B0604020202020204" pitchFamily="34" charset="0"/>
              </a:rPr>
              <a:t>Establish the </a:t>
            </a:r>
            <a:r>
              <a:rPr lang="en-US" sz="6400" b="1" u="sng" dirty="0">
                <a:solidFill>
                  <a:srgbClr val="881C1C"/>
                </a:solidFill>
                <a:latin typeface="Arial" panose="020B0604020202020204" pitchFamily="34" charset="0"/>
              </a:rPr>
              <a:t>S</a:t>
            </a:r>
            <a:r>
              <a:rPr lang="en-US" sz="6400" dirty="0">
                <a:solidFill>
                  <a:srgbClr val="881C1C"/>
                </a:solidFill>
                <a:latin typeface="Arial" panose="020B0604020202020204" pitchFamily="34" charset="0"/>
              </a:rPr>
              <a:t>ituation</a:t>
            </a:r>
            <a:r>
              <a:rPr lang="en-US" sz="6400" dirty="0">
                <a:latin typeface="Arial" panose="020B0604020202020204" pitchFamily="34" charset="0"/>
              </a:rPr>
              <a:t> (e.g., role, background) for your example;</a:t>
            </a:r>
          </a:p>
          <a:p>
            <a:pPr marL="685800" lvl="0" indent="-685800">
              <a:buFont typeface="Wingdings" pitchFamily="2" charset="2"/>
              <a:buChar char="q"/>
            </a:pPr>
            <a:r>
              <a:rPr lang="en-US" sz="6400" dirty="0">
                <a:latin typeface="Arial" panose="020B0604020202020204" pitchFamily="34" charset="0"/>
              </a:rPr>
              <a:t>Describe the </a:t>
            </a:r>
            <a:r>
              <a:rPr lang="en-US" sz="6400" b="1" u="sng" dirty="0">
                <a:solidFill>
                  <a:srgbClr val="881C1C"/>
                </a:solidFill>
                <a:latin typeface="Arial" panose="020B0604020202020204" pitchFamily="34" charset="0"/>
              </a:rPr>
              <a:t>T</a:t>
            </a:r>
            <a:r>
              <a:rPr lang="en-US" sz="6400" dirty="0">
                <a:solidFill>
                  <a:srgbClr val="881C1C"/>
                </a:solidFill>
                <a:latin typeface="Arial" panose="020B0604020202020204" pitchFamily="34" charset="0"/>
              </a:rPr>
              <a:t>ask</a:t>
            </a:r>
            <a:r>
              <a:rPr lang="en-US" sz="6400" dirty="0">
                <a:latin typeface="Arial" panose="020B0604020202020204" pitchFamily="34" charset="0"/>
              </a:rPr>
              <a:t> or problem you addressed in a specific situation;  </a:t>
            </a:r>
          </a:p>
          <a:p>
            <a:pPr marL="685800" lvl="0" indent="-685800">
              <a:buFont typeface="Wingdings" pitchFamily="2" charset="2"/>
              <a:buChar char="q"/>
            </a:pPr>
            <a:r>
              <a:rPr lang="en-US" sz="6400" dirty="0">
                <a:latin typeface="Arial" panose="020B0604020202020204" pitchFamily="34" charset="0"/>
              </a:rPr>
              <a:t>Explain the </a:t>
            </a:r>
            <a:r>
              <a:rPr lang="en-US" sz="6400" b="1" u="sng" dirty="0">
                <a:solidFill>
                  <a:srgbClr val="881C1C"/>
                </a:solidFill>
                <a:latin typeface="Arial" panose="020B0604020202020204" pitchFamily="34" charset="0"/>
              </a:rPr>
              <a:t>A</a:t>
            </a:r>
            <a:r>
              <a:rPr lang="en-US" sz="6400" dirty="0">
                <a:solidFill>
                  <a:srgbClr val="881C1C"/>
                </a:solidFill>
                <a:latin typeface="Arial" panose="020B0604020202020204" pitchFamily="34" charset="0"/>
              </a:rPr>
              <a:t>ction </a:t>
            </a:r>
            <a:r>
              <a:rPr lang="en-US" sz="6400" dirty="0">
                <a:latin typeface="Arial" panose="020B0604020202020204" pitchFamily="34" charset="0"/>
              </a:rPr>
              <a:t>you took to manage the task or problem successfully;  </a:t>
            </a:r>
          </a:p>
          <a:p>
            <a:pPr marL="685800" lvl="0" indent="-685800">
              <a:buFont typeface="Wingdings" pitchFamily="2" charset="2"/>
              <a:buChar char="q"/>
            </a:pPr>
            <a:r>
              <a:rPr lang="en-US" sz="6400" dirty="0">
                <a:latin typeface="Arial" panose="020B0604020202020204" pitchFamily="34" charset="0"/>
              </a:rPr>
              <a:t>Discuss the </a:t>
            </a:r>
            <a:r>
              <a:rPr lang="en-US" sz="6400" b="1" u="sng" dirty="0">
                <a:solidFill>
                  <a:srgbClr val="881C1C"/>
                </a:solidFill>
                <a:latin typeface="Arial" panose="020B0604020202020204" pitchFamily="34" charset="0"/>
              </a:rPr>
              <a:t>R</a:t>
            </a:r>
            <a:r>
              <a:rPr lang="en-US" sz="6400" dirty="0">
                <a:solidFill>
                  <a:srgbClr val="881C1C"/>
                </a:solidFill>
                <a:latin typeface="Arial" panose="020B0604020202020204" pitchFamily="34" charset="0"/>
              </a:rPr>
              <a:t>esult</a:t>
            </a:r>
            <a:r>
              <a:rPr lang="en-US" sz="6400" dirty="0">
                <a:latin typeface="Arial" panose="020B0604020202020204" pitchFamily="34" charset="0"/>
              </a:rPr>
              <a:t> of your action and value you added.</a:t>
            </a:r>
          </a:p>
        </p:txBody>
      </p:sp>
    </p:spTree>
    <p:extLst>
      <p:ext uri="{BB962C8B-B14F-4D97-AF65-F5344CB8AC3E}">
        <p14:creationId xmlns:p14="http://schemas.microsoft.com/office/powerpoint/2010/main" val="94721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tp://media.gettyimages.com/videos/hands-with-dark-complexion-writing-a-note-on-a-pink-postit-with-a-video-id134627916?s=640x640">
            <a:extLst>
              <a:ext uri="{FF2B5EF4-FFF2-40B4-BE49-F238E27FC236}">
                <a16:creationId xmlns:a16="http://schemas.microsoft.com/office/drawing/2014/main" id="{00E17422-8BA5-314E-A457-C4B2BC5150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0"/>
            <a:ext cx="2667000" cy="1951211"/>
          </a:xfrm>
          <a:prstGeom prst="rect">
            <a:avLst/>
          </a:prstGeom>
          <a:noFill/>
          <a:ln w="25400">
            <a:solidFill>
              <a:schemeClr val="bg1"/>
            </a:solidFill>
            <a:miter lim="800000"/>
            <a:headEnd/>
            <a:tailEnd/>
          </a:ln>
        </p:spPr>
      </p:pic>
      <p:pic>
        <p:nvPicPr>
          <p:cNvPr id="8" name="Picture 7">
            <a:extLst>
              <a:ext uri="{FF2B5EF4-FFF2-40B4-BE49-F238E27FC236}">
                <a16:creationId xmlns:a16="http://schemas.microsoft.com/office/drawing/2014/main" id="{FB543B91-E433-D148-A2BF-F9205220F21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010030" y="4298699"/>
            <a:ext cx="1848470" cy="2485463"/>
          </a:xfrm>
          <a:prstGeom prst="rect">
            <a:avLst/>
          </a:prstGeom>
          <a:ln w="38100">
            <a:solidFill>
              <a:srgbClr val="C00000"/>
            </a:solidFill>
          </a:ln>
        </p:spPr>
      </p:pic>
      <p:sp>
        <p:nvSpPr>
          <p:cNvPr id="9" name="Rectangle 8">
            <a:extLst>
              <a:ext uri="{FF2B5EF4-FFF2-40B4-BE49-F238E27FC236}">
                <a16:creationId xmlns:a16="http://schemas.microsoft.com/office/drawing/2014/main" id="{12935D8E-36B0-474D-9801-5CC5E73CB851}"/>
              </a:ext>
            </a:extLst>
          </p:cNvPr>
          <p:cNvSpPr>
            <a:spLocks noChangeArrowheads="1"/>
          </p:cNvSpPr>
          <p:nvPr/>
        </p:nvSpPr>
        <p:spPr bwMode="auto">
          <a:xfrm>
            <a:off x="9010030" y="5098299"/>
            <a:ext cx="1848469" cy="64152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 Placeholder 25">
            <a:extLst>
              <a:ext uri="{FF2B5EF4-FFF2-40B4-BE49-F238E27FC236}">
                <a16:creationId xmlns:a16="http://schemas.microsoft.com/office/drawing/2014/main" id="{3A966C25-C9D7-B349-9519-D1D5C93CF1D4}"/>
              </a:ext>
            </a:extLst>
          </p:cNvPr>
          <p:cNvSpPr txBox="1">
            <a:spLocks/>
          </p:cNvSpPr>
          <p:nvPr/>
        </p:nvSpPr>
        <p:spPr>
          <a:xfrm>
            <a:off x="141667" y="1260900"/>
            <a:ext cx="690530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 Your Brand + Reader’s Needs </a:t>
            </a:r>
          </a:p>
        </p:txBody>
      </p:sp>
      <p:sp>
        <p:nvSpPr>
          <p:cNvPr id="13" name="Text Placeholder 16">
            <a:extLst>
              <a:ext uri="{FF2B5EF4-FFF2-40B4-BE49-F238E27FC236}">
                <a16:creationId xmlns:a16="http://schemas.microsoft.com/office/drawing/2014/main" id="{1173B2CE-63CF-7C4F-A9B4-12F9737DBA88}"/>
              </a:ext>
            </a:extLst>
          </p:cNvPr>
          <p:cNvSpPr txBox="1">
            <a:spLocks/>
          </p:cNvSpPr>
          <p:nvPr/>
        </p:nvSpPr>
        <p:spPr>
          <a:xfrm>
            <a:off x="141667" y="794177"/>
            <a:ext cx="10045521"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 an </a:t>
            </a:r>
            <a:r>
              <a:rPr lang="en-US" b="1" dirty="0">
                <a:solidFill>
                  <a:schemeClr val="tx1"/>
                </a:solidFill>
              </a:rPr>
              <a:t>Argument</a:t>
            </a:r>
            <a:r>
              <a:rPr lang="en-US" dirty="0">
                <a:solidFill>
                  <a:schemeClr val="tx1"/>
                </a:solidFill>
              </a:rPr>
              <a:t> </a:t>
            </a:r>
            <a:r>
              <a:rPr lang="en-US" dirty="0"/>
              <a:t>That Aligns Writer, Reader Interests</a:t>
            </a:r>
          </a:p>
        </p:txBody>
      </p:sp>
      <p:cxnSp>
        <p:nvCxnSpPr>
          <p:cNvPr id="15" name="Straight Arrow Connector 14">
            <a:extLst>
              <a:ext uri="{FF2B5EF4-FFF2-40B4-BE49-F238E27FC236}">
                <a16:creationId xmlns:a16="http://schemas.microsoft.com/office/drawing/2014/main" id="{3B8CF9BC-8EC4-3B4D-9939-C00845AC77BB}"/>
              </a:ext>
            </a:extLst>
          </p:cNvPr>
          <p:cNvCxnSpPr>
            <a:cxnSpLocks/>
          </p:cNvCxnSpPr>
          <p:nvPr/>
        </p:nvCxnSpPr>
        <p:spPr>
          <a:xfrm>
            <a:off x="7628709" y="5277394"/>
            <a:ext cx="1227908" cy="0"/>
          </a:xfrm>
          <a:prstGeom prst="straightConnector1">
            <a:avLst/>
          </a:prstGeom>
          <a:ln>
            <a:solidFill>
              <a:srgbClr val="881C1C"/>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5">
            <a:extLst>
              <a:ext uri="{FF2B5EF4-FFF2-40B4-BE49-F238E27FC236}">
                <a16:creationId xmlns:a16="http://schemas.microsoft.com/office/drawing/2014/main" id="{4CD5A1CC-8444-C24F-BBED-0EB2D2506199}"/>
              </a:ext>
            </a:extLst>
          </p:cNvPr>
          <p:cNvSpPr txBox="1">
            <a:spLocks/>
          </p:cNvSpPr>
          <p:nvPr/>
        </p:nvSpPr>
        <p:spPr>
          <a:xfrm>
            <a:off x="141667" y="1745674"/>
            <a:ext cx="2340276" cy="536260"/>
          </a:xfrm>
          <a:prstGeom prst="rect">
            <a:avLst/>
          </a:prstGeom>
          <a:blipFill>
            <a:blip r:embed="rId5"/>
            <a:tile tx="0" ty="0" sx="100000" sy="100000" flip="none" algn="tl"/>
          </a:blip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b="1" dirty="0"/>
              <a:t>“HOMEWORK” PARAGRAPH</a:t>
            </a:r>
          </a:p>
        </p:txBody>
      </p:sp>
      <p:sp>
        <p:nvSpPr>
          <p:cNvPr id="11" name="Text Placeholder 18">
            <a:extLst>
              <a:ext uri="{FF2B5EF4-FFF2-40B4-BE49-F238E27FC236}">
                <a16:creationId xmlns:a16="http://schemas.microsoft.com/office/drawing/2014/main" id="{E4C893EF-7A56-E747-8C20-820434FD6490}"/>
              </a:ext>
            </a:extLst>
          </p:cNvPr>
          <p:cNvSpPr txBox="1">
            <a:spLocks/>
          </p:cNvSpPr>
          <p:nvPr/>
        </p:nvSpPr>
        <p:spPr>
          <a:xfrm>
            <a:off x="2838136" y="1745674"/>
            <a:ext cx="4439489" cy="2286754"/>
          </a:xfrm>
          <a:prstGeom prst="rect">
            <a:avLst/>
          </a:prstGeom>
          <a:ln w="12700">
            <a:solidFill>
              <a:schemeClr val="tx1"/>
            </a:solidFill>
          </a:ln>
        </p:spPr>
        <p:txBody>
          <a:bodyPr>
            <a:normAutofit fontScale="92500"/>
          </a:bodyPr>
          <a:lstStyle>
            <a:lvl1pPr marL="342900" indent="-342900" algn="l" defTabSz="914400" rtl="0" eaLnBrk="1" latinLnBrk="0" hangingPunct="1">
              <a:lnSpc>
                <a:spcPct val="150000"/>
              </a:lnSpc>
              <a:spcBef>
                <a:spcPts val="1000"/>
              </a:spcBef>
              <a:buFont typeface="+mj-lt"/>
              <a:buNone/>
              <a:defRPr sz="1400" b="0" i="0" kern="1200">
                <a:solidFill>
                  <a:schemeClr val="tx1"/>
                </a:solidFill>
                <a:latin typeface="Frutiger LT Std 45 Light" panose="020B0402020204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1" dirty="0">
                <a:solidFill>
                  <a:srgbClr val="881C1C"/>
                </a:solidFill>
                <a:latin typeface="Arial" panose="020B0604020202020204" pitchFamily="34" charset="0"/>
              </a:rPr>
              <a:t>”I know who you are; I share those values.”</a:t>
            </a:r>
          </a:p>
          <a:p>
            <a:pPr marL="285750" indent="-285750">
              <a:buFont typeface="Wingdings" pitchFamily="2" charset="2"/>
              <a:buChar char="q"/>
            </a:pPr>
            <a:r>
              <a:rPr lang="en-US" sz="1800" dirty="0">
                <a:latin typeface="Arial" panose="020B0604020202020204" pitchFamily="34" charset="0"/>
              </a:rPr>
              <a:t>Sustainability</a:t>
            </a:r>
          </a:p>
          <a:p>
            <a:pPr marL="285750" indent="-285750">
              <a:buFont typeface="Wingdings" pitchFamily="2" charset="2"/>
              <a:buChar char="q"/>
            </a:pPr>
            <a:r>
              <a:rPr lang="en-US" sz="1800" dirty="0">
                <a:latin typeface="Arial" panose="020B0604020202020204" pitchFamily="34" charset="0"/>
              </a:rPr>
              <a:t>Corporate Social Responsibility</a:t>
            </a:r>
          </a:p>
          <a:p>
            <a:pPr marL="285750" indent="-285750">
              <a:buFont typeface="Wingdings" pitchFamily="2" charset="2"/>
              <a:buChar char="q"/>
            </a:pPr>
            <a:r>
              <a:rPr lang="en-US" sz="1800" dirty="0">
                <a:latin typeface="Arial" panose="020B0604020202020204" pitchFamily="34" charset="0"/>
              </a:rPr>
              <a:t> Corporate Mission &amp; Vision </a:t>
            </a:r>
          </a:p>
          <a:p>
            <a:pPr marL="285750" indent="-285750">
              <a:buFont typeface="Wingdings" pitchFamily="2" charset="2"/>
              <a:buChar char="q"/>
            </a:pPr>
            <a:endParaRPr lang="en-US" sz="1800" dirty="0">
              <a:latin typeface="Arial" panose="020B0604020202020204" pitchFamily="34" charset="0"/>
            </a:endParaRPr>
          </a:p>
        </p:txBody>
      </p:sp>
      <p:sp>
        <p:nvSpPr>
          <p:cNvPr id="12" name="TextBox 11">
            <a:extLst>
              <a:ext uri="{FF2B5EF4-FFF2-40B4-BE49-F238E27FC236}">
                <a16:creationId xmlns:a16="http://schemas.microsoft.com/office/drawing/2014/main" id="{DA49753A-DA12-8D4B-BF79-43810A1703B5}"/>
              </a:ext>
            </a:extLst>
          </p:cNvPr>
          <p:cNvSpPr txBox="1"/>
          <p:nvPr/>
        </p:nvSpPr>
        <p:spPr>
          <a:xfrm>
            <a:off x="4784" y="4221136"/>
            <a:ext cx="7272841" cy="1754326"/>
          </a:xfrm>
          <a:prstGeom prst="rect">
            <a:avLst/>
          </a:prstGeom>
          <a:noFill/>
          <a:ln>
            <a:solidFill>
              <a:srgbClr val="C0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Today, sustainability motivates my generation, and I am no exception. I feel compelled to make a positive impact in my lifetime building more resilient, sustainable food systems and tackling the plastics crisis. Hormel’s commitment to shrinking its environmental impact and “winning with purpose” speaks to me highly. </a:t>
            </a:r>
            <a:r>
              <a:rPr lang="en-US" b="1" dirty="0">
                <a:latin typeface="Times New Roman" panose="02020603050405020304" pitchFamily="18" charset="0"/>
                <a:cs typeface="Times New Roman" panose="02020603050405020304" pitchFamily="18" charset="0"/>
              </a:rPr>
              <a:t>As you lead the transition away from single-use plastic, I hope to support this critical mission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945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6549" y="5099626"/>
            <a:ext cx="12105451" cy="676894"/>
          </a:xfrm>
          <a:prstGeom prst="rect">
            <a:avLst/>
          </a:prstGeom>
          <a:solidFill>
            <a:srgbClr val="881C1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dirty="0">
              <a:latin typeface="Arial" pitchFamily="34" charset="0"/>
            </a:endParaRPr>
          </a:p>
        </p:txBody>
      </p:sp>
      <p:sp>
        <p:nvSpPr>
          <p:cNvPr id="5" name="TextBox 4"/>
          <p:cNvSpPr txBox="1"/>
          <p:nvPr/>
        </p:nvSpPr>
        <p:spPr>
          <a:xfrm>
            <a:off x="86549" y="5253407"/>
            <a:ext cx="12445971" cy="369332"/>
          </a:xfrm>
          <a:prstGeom prst="rect">
            <a:avLst/>
          </a:prstGeom>
          <a:noFill/>
        </p:spPr>
        <p:txBody>
          <a:bodyPr wrap="none" rtlCol="0">
            <a:spAutoFit/>
          </a:bodyPr>
          <a:lstStyle/>
          <a:p>
            <a:r>
              <a:rPr lang="en-US" i="1" dirty="0">
                <a:solidFill>
                  <a:schemeClr val="bg1"/>
                </a:solidFill>
                <a:latin typeface="Avenir Next LT Pro" panose="020B0504020202020204" pitchFamily="34" charset="77"/>
              </a:rPr>
              <a:t>A well-written cover letter won’t land you a job, but will—and </a:t>
            </a:r>
            <a:r>
              <a:rPr lang="en-US" b="1" i="1" dirty="0">
                <a:solidFill>
                  <a:schemeClr val="bg1"/>
                </a:solidFill>
                <a:latin typeface="Avenir Next LT Pro" panose="020B0504020202020204" pitchFamily="34" charset="77"/>
              </a:rPr>
              <a:t>should</a:t>
            </a:r>
            <a:r>
              <a:rPr lang="en-US" dirty="0">
                <a:solidFill>
                  <a:schemeClr val="bg1"/>
                </a:solidFill>
                <a:latin typeface="Avenir Next LT Pro" panose="020B0504020202020204" pitchFamily="34" charset="77"/>
              </a:rPr>
              <a:t>—encourage</a:t>
            </a:r>
            <a:r>
              <a:rPr lang="en-US" i="1" dirty="0">
                <a:solidFill>
                  <a:schemeClr val="bg1"/>
                </a:solidFill>
                <a:latin typeface="Avenir Next LT Pro" panose="020B0504020202020204" pitchFamily="34" charset="77"/>
              </a:rPr>
              <a:t> readers to contact you for next steps.</a:t>
            </a:r>
          </a:p>
        </p:txBody>
      </p:sp>
      <p:pic>
        <p:nvPicPr>
          <p:cNvPr id="6" name="Picture 5" descr="Text, letter&#10;&#10;Description automatically generated">
            <a:extLst>
              <a:ext uri="{FF2B5EF4-FFF2-40B4-BE49-F238E27FC236}">
                <a16:creationId xmlns:a16="http://schemas.microsoft.com/office/drawing/2014/main" id="{56912F2B-5152-254D-8F76-1FA5311B44D3}"/>
              </a:ext>
            </a:extLst>
          </p:cNvPr>
          <p:cNvPicPr>
            <a:picLocks noChangeAspect="1"/>
          </p:cNvPicPr>
          <p:nvPr/>
        </p:nvPicPr>
        <p:blipFill>
          <a:blip r:embed="rId3"/>
          <a:stretch>
            <a:fillRect/>
          </a:stretch>
        </p:blipFill>
        <p:spPr>
          <a:xfrm>
            <a:off x="6261100" y="713972"/>
            <a:ext cx="3078175" cy="4231873"/>
          </a:xfrm>
          <a:prstGeom prst="rect">
            <a:avLst/>
          </a:prstGeom>
          <a:ln w="25400">
            <a:solidFill>
              <a:srgbClr val="7D172C"/>
            </a:solidFill>
          </a:ln>
        </p:spPr>
      </p:pic>
      <p:pic>
        <p:nvPicPr>
          <p:cNvPr id="11" name="Picture 1" descr="Handshake">
            <a:hlinkClick r:id="rId4"/>
            <a:extLst>
              <a:ext uri="{FF2B5EF4-FFF2-40B4-BE49-F238E27FC236}">
                <a16:creationId xmlns:a16="http://schemas.microsoft.com/office/drawing/2014/main" id="{E91A9236-438E-9646-A168-CD13153C7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646" y="713972"/>
            <a:ext cx="4806146" cy="423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52271"/>
      </p:ext>
    </p:extLst>
  </p:cSld>
  <p:clrMapOvr>
    <a:masterClrMapping/>
  </p:clrMapOvr>
  <mc:AlternateContent xmlns:mc="http://schemas.openxmlformats.org/markup-compatibility/2006" xmlns:p14="http://schemas.microsoft.com/office/powerpoint/2010/main">
    <mc:Choice Requires="p14">
      <p:transition spd="slow" p14:dur="2000" advTm="52891"/>
    </mc:Choice>
    <mc:Fallback xmlns="">
      <p:transition spd="slow" advTm="52891"/>
    </mc:Fallback>
  </mc:AlternateContent>
  <p:extLst>
    <p:ext uri="{E180D4A7-C9FB-4DFB-919C-405C955672EB}">
      <p14:showEvtLst xmlns:p14="http://schemas.microsoft.com/office/powerpoint/2010/main">
        <p14:playEvt time="0" objId="2"/>
        <p14:playEvt time="19329" objId="7"/>
        <p14:stopEvt time="19392" objId="2"/>
        <p14:playEvt time="41490" objId="8"/>
        <p14:stopEvt time="41556" objId="7"/>
        <p14:stopEvt time="51546" objId="8"/>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Rolls Of Architecture Blueprints And House Plans On The Table ...">
            <a:hlinkClick r:id="rId3"/>
            <a:extLst>
              <a:ext uri="{FF2B5EF4-FFF2-40B4-BE49-F238E27FC236}">
                <a16:creationId xmlns:a16="http://schemas.microsoft.com/office/drawing/2014/main" id="{432CC320-4DA1-5E43-A609-1964C5E0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24421"/>
            <a:ext cx="2667000" cy="191595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2" name="Text Placeholder 25">
            <a:extLst>
              <a:ext uri="{FF2B5EF4-FFF2-40B4-BE49-F238E27FC236}">
                <a16:creationId xmlns:a16="http://schemas.microsoft.com/office/drawing/2014/main" id="{6D203529-C539-1340-BB70-8E09C291611C}"/>
              </a:ext>
            </a:extLst>
          </p:cNvPr>
          <p:cNvSpPr txBox="1">
            <a:spLocks/>
          </p:cNvSpPr>
          <p:nvPr/>
        </p:nvSpPr>
        <p:spPr>
          <a:xfrm>
            <a:off x="521163" y="12609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Global Arrangement + Presentation</a:t>
            </a:r>
          </a:p>
        </p:txBody>
      </p:sp>
      <p:sp>
        <p:nvSpPr>
          <p:cNvPr id="13" name="Text Placeholder 16">
            <a:extLst>
              <a:ext uri="{FF2B5EF4-FFF2-40B4-BE49-F238E27FC236}">
                <a16:creationId xmlns:a16="http://schemas.microsoft.com/office/drawing/2014/main" id="{E64F34C9-DCC2-0844-A7B8-089BBC4010D4}"/>
              </a:ext>
            </a:extLst>
          </p:cNvPr>
          <p:cNvSpPr txBox="1">
            <a:spLocks/>
          </p:cNvSpPr>
          <p:nvPr/>
        </p:nvSpPr>
        <p:spPr>
          <a:xfrm>
            <a:off x="509285" y="798166"/>
            <a:ext cx="8209712" cy="64426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 </a:t>
            </a:r>
            <a:r>
              <a:rPr lang="en-US" b="1" dirty="0">
                <a:solidFill>
                  <a:schemeClr val="tx1"/>
                </a:solidFill>
              </a:rPr>
              <a:t>Format</a:t>
            </a:r>
            <a:r>
              <a:rPr lang="en-US" dirty="0"/>
              <a:t> that Meets Industry Standards</a:t>
            </a:r>
          </a:p>
        </p:txBody>
      </p:sp>
      <p:pic>
        <p:nvPicPr>
          <p:cNvPr id="14" name="Picture 13">
            <a:extLst>
              <a:ext uri="{FF2B5EF4-FFF2-40B4-BE49-F238E27FC236}">
                <a16:creationId xmlns:a16="http://schemas.microsoft.com/office/drawing/2014/main" id="{3D91994C-5735-E046-AA4F-9D92EF6B88F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28958" y="2411601"/>
            <a:ext cx="2799897" cy="3486923"/>
          </a:xfrm>
          <a:prstGeom prst="rect">
            <a:avLst/>
          </a:prstGeom>
          <a:ln w="38100">
            <a:solidFill>
              <a:srgbClr val="C00000"/>
            </a:solidFill>
          </a:ln>
        </p:spPr>
      </p:pic>
      <p:sp>
        <p:nvSpPr>
          <p:cNvPr id="15" name="Rectangle 14">
            <a:extLst>
              <a:ext uri="{FF2B5EF4-FFF2-40B4-BE49-F238E27FC236}">
                <a16:creationId xmlns:a16="http://schemas.microsoft.com/office/drawing/2014/main" id="{9BF6C99E-C849-4647-A37E-54D5A4181D1E}"/>
              </a:ext>
            </a:extLst>
          </p:cNvPr>
          <p:cNvSpPr>
            <a:spLocks noChangeArrowheads="1"/>
          </p:cNvSpPr>
          <p:nvPr/>
        </p:nvSpPr>
        <p:spPr bwMode="auto">
          <a:xfrm>
            <a:off x="7528958" y="3219719"/>
            <a:ext cx="2799897" cy="32197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Box 15">
            <a:extLst>
              <a:ext uri="{FF2B5EF4-FFF2-40B4-BE49-F238E27FC236}">
                <a16:creationId xmlns:a16="http://schemas.microsoft.com/office/drawing/2014/main" id="{BD3668D6-1D58-1F4F-BE99-F150BC65710D}"/>
              </a:ext>
            </a:extLst>
          </p:cNvPr>
          <p:cNvSpPr txBox="1"/>
          <p:nvPr/>
        </p:nvSpPr>
        <p:spPr>
          <a:xfrm>
            <a:off x="880360" y="1719253"/>
            <a:ext cx="3813865" cy="2031325"/>
          </a:xfrm>
          <a:prstGeom prst="rect">
            <a:avLst/>
          </a:prstGeom>
          <a:solidFill>
            <a:schemeClr val="bg1">
              <a:lumMod val="95000"/>
            </a:schemeClr>
          </a:solidFill>
          <a:ln w="12700">
            <a:solidFill>
              <a:srgbClr val="881C1C"/>
            </a:solidFill>
          </a:ln>
        </p:spPr>
        <p:txBody>
          <a:bodyPr wrap="none" rtlCol="0">
            <a:spAutoFit/>
          </a:bodyPr>
          <a:lstStyle/>
          <a:p>
            <a:r>
              <a:rPr lang="en-US" dirty="0">
                <a:latin typeface="Arial" panose="020B0604020202020204" pitchFamily="34" charset="0"/>
                <a:cs typeface="Arial" panose="020B0604020202020204" pitchFamily="34" charset="0"/>
              </a:rPr>
              <a:t>The </a:t>
            </a:r>
            <a:r>
              <a:rPr lang="en-US" b="1" dirty="0">
                <a:solidFill>
                  <a:srgbClr val="881C1C"/>
                </a:solidFill>
                <a:latin typeface="Arial" panose="020B0604020202020204" pitchFamily="34" charset="0"/>
                <a:cs typeface="Arial" panose="020B0604020202020204" pitchFamily="34" charset="0"/>
              </a:rPr>
              <a:t>context </a:t>
            </a:r>
            <a:r>
              <a:rPr lang="en-US" dirty="0">
                <a:solidFill>
                  <a:srgbClr val="881C1C"/>
                </a:solidFill>
                <a:latin typeface="Arial" panose="020B0604020202020204" pitchFamily="34" charset="0"/>
                <a:cs typeface="Arial" panose="020B0604020202020204" pitchFamily="34" charset="0"/>
              </a:rPr>
              <a:t>(introduction)</a:t>
            </a:r>
            <a:r>
              <a:rPr lang="en-US" dirty="0">
                <a:latin typeface="Arial" panose="020B0604020202020204" pitchFamily="34" charset="0"/>
                <a:cs typeface="Arial" panose="020B0604020202020204" pitchFamily="34" charset="0"/>
              </a:rPr>
              <a:t> should:  </a:t>
            </a:r>
          </a:p>
          <a:p>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Establish the situation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Confirm purpose for writing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Forecast story you’ll tell</a:t>
            </a:r>
          </a:p>
        </p:txBody>
      </p:sp>
      <p:cxnSp>
        <p:nvCxnSpPr>
          <p:cNvPr id="17" name="Straight Arrow Connector 16">
            <a:extLst>
              <a:ext uri="{FF2B5EF4-FFF2-40B4-BE49-F238E27FC236}">
                <a16:creationId xmlns:a16="http://schemas.microsoft.com/office/drawing/2014/main" id="{B83BAE51-7331-7B46-B451-48323880D526}"/>
              </a:ext>
            </a:extLst>
          </p:cNvPr>
          <p:cNvCxnSpPr>
            <a:cxnSpLocks/>
          </p:cNvCxnSpPr>
          <p:nvPr/>
        </p:nvCxnSpPr>
        <p:spPr>
          <a:xfrm>
            <a:off x="6096000" y="3354944"/>
            <a:ext cx="123217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37E7EA-577D-B844-9964-4A4C728C83D0}"/>
              </a:ext>
            </a:extLst>
          </p:cNvPr>
          <p:cNvSpPr txBox="1"/>
          <p:nvPr/>
        </p:nvSpPr>
        <p:spPr>
          <a:xfrm>
            <a:off x="839413" y="3974920"/>
            <a:ext cx="5940929" cy="2185214"/>
          </a:xfrm>
          <a:prstGeom prst="rect">
            <a:avLst/>
          </a:prstGeom>
          <a:noFill/>
          <a:ln>
            <a:solidFill>
              <a:srgbClr val="C00000"/>
            </a:solidFill>
          </a:ln>
        </p:spPr>
        <p:txBody>
          <a:bodyPr wrap="square" rtlCol="0">
            <a:spAutoFit/>
          </a:bodyPr>
          <a:lstStyle/>
          <a:p>
            <a:r>
              <a:rPr lang="en-US" sz="1700" dirty="0">
                <a:latin typeface="Times New Roman" panose="02020603050405020304" pitchFamily="18" charset="0"/>
                <a:cs typeface="Times New Roman" panose="02020603050405020304" pitchFamily="18" charset="0"/>
              </a:rPr>
              <a:t>I recently spoke with Joanna Smith at the Virtual MBA Career Fair last week at the University of Massachusetts Amherst’s Isenberg School of Management, and I was excited to hear about Unilever’s need for financial analysts with demonstrated success in the field. I am writing to express my interest in the Senior Financial Analyst position (Req. ID R-05072), as I believe I possess the ideal mix of experience and leadership that would </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help Unilever achieve its future goals.</a:t>
            </a:r>
          </a:p>
        </p:txBody>
      </p:sp>
    </p:spTree>
    <p:extLst>
      <p:ext uri="{BB962C8B-B14F-4D97-AF65-F5344CB8AC3E}">
        <p14:creationId xmlns:p14="http://schemas.microsoft.com/office/powerpoint/2010/main" val="70059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Rolls Of Architecture Blueprints And House Plans On The Table ...">
            <a:hlinkClick r:id="rId3"/>
            <a:extLst>
              <a:ext uri="{FF2B5EF4-FFF2-40B4-BE49-F238E27FC236}">
                <a16:creationId xmlns:a16="http://schemas.microsoft.com/office/drawing/2014/main" id="{432CC320-4DA1-5E43-A609-1964C5E0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24421"/>
            <a:ext cx="2667000" cy="191595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2" name="Text Placeholder 25">
            <a:extLst>
              <a:ext uri="{FF2B5EF4-FFF2-40B4-BE49-F238E27FC236}">
                <a16:creationId xmlns:a16="http://schemas.microsoft.com/office/drawing/2014/main" id="{6D203529-C539-1340-BB70-8E09C291611C}"/>
              </a:ext>
            </a:extLst>
          </p:cNvPr>
          <p:cNvSpPr txBox="1">
            <a:spLocks/>
          </p:cNvSpPr>
          <p:nvPr/>
        </p:nvSpPr>
        <p:spPr>
          <a:xfrm>
            <a:off x="521163" y="12609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Global Arrangement + Presentation</a:t>
            </a:r>
          </a:p>
        </p:txBody>
      </p:sp>
      <p:sp>
        <p:nvSpPr>
          <p:cNvPr id="13" name="Text Placeholder 16">
            <a:extLst>
              <a:ext uri="{FF2B5EF4-FFF2-40B4-BE49-F238E27FC236}">
                <a16:creationId xmlns:a16="http://schemas.microsoft.com/office/drawing/2014/main" id="{E64F34C9-DCC2-0844-A7B8-089BBC4010D4}"/>
              </a:ext>
            </a:extLst>
          </p:cNvPr>
          <p:cNvSpPr txBox="1">
            <a:spLocks/>
          </p:cNvSpPr>
          <p:nvPr/>
        </p:nvSpPr>
        <p:spPr>
          <a:xfrm>
            <a:off x="509285" y="798166"/>
            <a:ext cx="8209712" cy="64426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 </a:t>
            </a:r>
            <a:r>
              <a:rPr lang="en-US" b="1" dirty="0">
                <a:solidFill>
                  <a:schemeClr val="tx1"/>
                </a:solidFill>
              </a:rPr>
              <a:t>Format</a:t>
            </a:r>
            <a:r>
              <a:rPr lang="en-US" dirty="0"/>
              <a:t> that Meets Industry Standards</a:t>
            </a:r>
          </a:p>
        </p:txBody>
      </p:sp>
      <p:pic>
        <p:nvPicPr>
          <p:cNvPr id="14" name="Picture 13">
            <a:extLst>
              <a:ext uri="{FF2B5EF4-FFF2-40B4-BE49-F238E27FC236}">
                <a16:creationId xmlns:a16="http://schemas.microsoft.com/office/drawing/2014/main" id="{3D91994C-5735-E046-AA4F-9D92EF6B88F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28958" y="2411601"/>
            <a:ext cx="2799897" cy="3486923"/>
          </a:xfrm>
          <a:prstGeom prst="rect">
            <a:avLst/>
          </a:prstGeom>
          <a:ln w="38100">
            <a:solidFill>
              <a:srgbClr val="C00000"/>
            </a:solidFill>
          </a:ln>
        </p:spPr>
      </p:pic>
      <p:sp>
        <p:nvSpPr>
          <p:cNvPr id="15" name="Rectangle 14">
            <a:extLst>
              <a:ext uri="{FF2B5EF4-FFF2-40B4-BE49-F238E27FC236}">
                <a16:creationId xmlns:a16="http://schemas.microsoft.com/office/drawing/2014/main" id="{9BF6C99E-C849-4647-A37E-54D5A4181D1E}"/>
              </a:ext>
            </a:extLst>
          </p:cNvPr>
          <p:cNvSpPr>
            <a:spLocks noChangeArrowheads="1"/>
          </p:cNvSpPr>
          <p:nvPr/>
        </p:nvSpPr>
        <p:spPr bwMode="auto">
          <a:xfrm>
            <a:off x="7528958" y="3219719"/>
            <a:ext cx="2799897" cy="32197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Box 15">
            <a:extLst>
              <a:ext uri="{FF2B5EF4-FFF2-40B4-BE49-F238E27FC236}">
                <a16:creationId xmlns:a16="http://schemas.microsoft.com/office/drawing/2014/main" id="{BD3668D6-1D58-1F4F-BE99-F150BC65710D}"/>
              </a:ext>
            </a:extLst>
          </p:cNvPr>
          <p:cNvSpPr txBox="1"/>
          <p:nvPr/>
        </p:nvSpPr>
        <p:spPr>
          <a:xfrm>
            <a:off x="880360" y="1719253"/>
            <a:ext cx="3813865" cy="2031325"/>
          </a:xfrm>
          <a:prstGeom prst="rect">
            <a:avLst/>
          </a:prstGeom>
          <a:solidFill>
            <a:schemeClr val="bg1">
              <a:lumMod val="95000"/>
            </a:schemeClr>
          </a:solidFill>
          <a:ln w="12700">
            <a:solidFill>
              <a:srgbClr val="881C1C"/>
            </a:solidFill>
          </a:ln>
        </p:spPr>
        <p:txBody>
          <a:bodyPr wrap="none" rtlCol="0">
            <a:spAutoFit/>
          </a:bodyPr>
          <a:lstStyle/>
          <a:p>
            <a:r>
              <a:rPr lang="en-US" dirty="0">
                <a:latin typeface="Arial" panose="020B0604020202020204" pitchFamily="34" charset="0"/>
                <a:cs typeface="Arial" panose="020B0604020202020204" pitchFamily="34" charset="0"/>
              </a:rPr>
              <a:t>The </a:t>
            </a:r>
            <a:r>
              <a:rPr lang="en-US" b="1" dirty="0">
                <a:solidFill>
                  <a:srgbClr val="881C1C"/>
                </a:solidFill>
                <a:latin typeface="Arial" panose="020B0604020202020204" pitchFamily="34" charset="0"/>
                <a:cs typeface="Arial" panose="020B0604020202020204" pitchFamily="34" charset="0"/>
              </a:rPr>
              <a:t>context </a:t>
            </a:r>
            <a:r>
              <a:rPr lang="en-US" dirty="0">
                <a:solidFill>
                  <a:srgbClr val="881C1C"/>
                </a:solidFill>
                <a:latin typeface="Arial" panose="020B0604020202020204" pitchFamily="34" charset="0"/>
                <a:cs typeface="Arial" panose="020B0604020202020204" pitchFamily="34" charset="0"/>
              </a:rPr>
              <a:t>(introduction)</a:t>
            </a:r>
            <a:r>
              <a:rPr lang="en-US" dirty="0">
                <a:latin typeface="Arial" panose="020B0604020202020204" pitchFamily="34" charset="0"/>
                <a:cs typeface="Arial" panose="020B0604020202020204" pitchFamily="34" charset="0"/>
              </a:rPr>
              <a:t> should:  </a:t>
            </a:r>
          </a:p>
          <a:p>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Establish the </a:t>
            </a:r>
            <a:r>
              <a:rPr lang="en-US" b="1" dirty="0">
                <a:solidFill>
                  <a:srgbClr val="0070C0"/>
                </a:solidFill>
                <a:latin typeface="Arial" panose="020B0604020202020204" pitchFamily="34" charset="0"/>
                <a:cs typeface="Arial" panose="020B0604020202020204" pitchFamily="34" charset="0"/>
              </a:rPr>
              <a:t>situation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Confirm purpose for writing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Forecast story you’ll tell</a:t>
            </a:r>
          </a:p>
        </p:txBody>
      </p:sp>
      <p:cxnSp>
        <p:nvCxnSpPr>
          <p:cNvPr id="17" name="Straight Arrow Connector 16">
            <a:extLst>
              <a:ext uri="{FF2B5EF4-FFF2-40B4-BE49-F238E27FC236}">
                <a16:creationId xmlns:a16="http://schemas.microsoft.com/office/drawing/2014/main" id="{B83BAE51-7331-7B46-B451-48323880D526}"/>
              </a:ext>
            </a:extLst>
          </p:cNvPr>
          <p:cNvCxnSpPr>
            <a:cxnSpLocks/>
          </p:cNvCxnSpPr>
          <p:nvPr/>
        </p:nvCxnSpPr>
        <p:spPr>
          <a:xfrm>
            <a:off x="6096000" y="3354944"/>
            <a:ext cx="123217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37E7EA-577D-B844-9964-4A4C728C83D0}"/>
              </a:ext>
            </a:extLst>
          </p:cNvPr>
          <p:cNvSpPr txBox="1"/>
          <p:nvPr/>
        </p:nvSpPr>
        <p:spPr>
          <a:xfrm>
            <a:off x="839413" y="3974920"/>
            <a:ext cx="5940929" cy="2185214"/>
          </a:xfrm>
          <a:prstGeom prst="rect">
            <a:avLst/>
          </a:prstGeom>
          <a:noFill/>
          <a:ln>
            <a:solidFill>
              <a:srgbClr val="C00000"/>
            </a:solidFill>
          </a:ln>
        </p:spPr>
        <p:txBody>
          <a:bodyPr wrap="square" rtlCol="0">
            <a:spAutoFit/>
          </a:bodyPr>
          <a:lstStyle/>
          <a:p>
            <a:r>
              <a:rPr lang="en-US" sz="1700" dirty="0">
                <a:solidFill>
                  <a:srgbClr val="0070C0"/>
                </a:solidFill>
                <a:latin typeface="Times New Roman" panose="02020603050405020304" pitchFamily="18" charset="0"/>
                <a:cs typeface="Times New Roman" panose="02020603050405020304" pitchFamily="18" charset="0"/>
              </a:rPr>
              <a:t>I recently spoke with Joanna Smith at the Virtual MBA Career Fair last week at the University of Massachusetts Amherst’s Isenberg School of Management, and I was excited to hear about Unilever’s need for financial analysts with demonstrated success in the field</a:t>
            </a:r>
            <a:r>
              <a:rPr lang="en-US" sz="1700" dirty="0">
                <a:latin typeface="Times New Roman" panose="02020603050405020304" pitchFamily="18" charset="0"/>
                <a:cs typeface="Times New Roman" panose="02020603050405020304" pitchFamily="18" charset="0"/>
              </a:rPr>
              <a:t>. I am writing to express my interest in the Senior Financial Analyst position (Req. ID R-05072), as I believe I possess the ideal mix of experience and leadership that would </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help Unilever achieve its future goals.</a:t>
            </a:r>
          </a:p>
        </p:txBody>
      </p:sp>
    </p:spTree>
    <p:extLst>
      <p:ext uri="{BB962C8B-B14F-4D97-AF65-F5344CB8AC3E}">
        <p14:creationId xmlns:p14="http://schemas.microsoft.com/office/powerpoint/2010/main" val="272693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Rolls Of Architecture Blueprints And House Plans On The Table ...">
            <a:hlinkClick r:id="rId3"/>
            <a:extLst>
              <a:ext uri="{FF2B5EF4-FFF2-40B4-BE49-F238E27FC236}">
                <a16:creationId xmlns:a16="http://schemas.microsoft.com/office/drawing/2014/main" id="{432CC320-4DA1-5E43-A609-1964C5E0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24421"/>
            <a:ext cx="2667000" cy="191595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2" name="Text Placeholder 25">
            <a:extLst>
              <a:ext uri="{FF2B5EF4-FFF2-40B4-BE49-F238E27FC236}">
                <a16:creationId xmlns:a16="http://schemas.microsoft.com/office/drawing/2014/main" id="{6D203529-C539-1340-BB70-8E09C291611C}"/>
              </a:ext>
            </a:extLst>
          </p:cNvPr>
          <p:cNvSpPr txBox="1">
            <a:spLocks/>
          </p:cNvSpPr>
          <p:nvPr/>
        </p:nvSpPr>
        <p:spPr>
          <a:xfrm>
            <a:off x="521163" y="12609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Global Arrangement + Presentation</a:t>
            </a:r>
          </a:p>
        </p:txBody>
      </p:sp>
      <p:sp>
        <p:nvSpPr>
          <p:cNvPr id="13" name="Text Placeholder 16">
            <a:extLst>
              <a:ext uri="{FF2B5EF4-FFF2-40B4-BE49-F238E27FC236}">
                <a16:creationId xmlns:a16="http://schemas.microsoft.com/office/drawing/2014/main" id="{E64F34C9-DCC2-0844-A7B8-089BBC4010D4}"/>
              </a:ext>
            </a:extLst>
          </p:cNvPr>
          <p:cNvSpPr txBox="1">
            <a:spLocks/>
          </p:cNvSpPr>
          <p:nvPr/>
        </p:nvSpPr>
        <p:spPr>
          <a:xfrm>
            <a:off x="509285" y="798166"/>
            <a:ext cx="8209712" cy="64426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 </a:t>
            </a:r>
            <a:r>
              <a:rPr lang="en-US" b="1" dirty="0">
                <a:solidFill>
                  <a:schemeClr val="tx1"/>
                </a:solidFill>
              </a:rPr>
              <a:t>Format</a:t>
            </a:r>
            <a:r>
              <a:rPr lang="en-US" dirty="0"/>
              <a:t> that Meets Industry Standards</a:t>
            </a:r>
          </a:p>
        </p:txBody>
      </p:sp>
      <p:pic>
        <p:nvPicPr>
          <p:cNvPr id="14" name="Picture 13">
            <a:extLst>
              <a:ext uri="{FF2B5EF4-FFF2-40B4-BE49-F238E27FC236}">
                <a16:creationId xmlns:a16="http://schemas.microsoft.com/office/drawing/2014/main" id="{3D91994C-5735-E046-AA4F-9D92EF6B88F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28958" y="2411601"/>
            <a:ext cx="2799897" cy="3486923"/>
          </a:xfrm>
          <a:prstGeom prst="rect">
            <a:avLst/>
          </a:prstGeom>
          <a:ln w="38100">
            <a:solidFill>
              <a:srgbClr val="C00000"/>
            </a:solidFill>
          </a:ln>
        </p:spPr>
      </p:pic>
      <p:sp>
        <p:nvSpPr>
          <p:cNvPr id="15" name="Rectangle 14">
            <a:extLst>
              <a:ext uri="{FF2B5EF4-FFF2-40B4-BE49-F238E27FC236}">
                <a16:creationId xmlns:a16="http://schemas.microsoft.com/office/drawing/2014/main" id="{9BF6C99E-C849-4647-A37E-54D5A4181D1E}"/>
              </a:ext>
            </a:extLst>
          </p:cNvPr>
          <p:cNvSpPr>
            <a:spLocks noChangeArrowheads="1"/>
          </p:cNvSpPr>
          <p:nvPr/>
        </p:nvSpPr>
        <p:spPr bwMode="auto">
          <a:xfrm>
            <a:off x="7528958" y="3219719"/>
            <a:ext cx="2799897" cy="32197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Box 15">
            <a:extLst>
              <a:ext uri="{FF2B5EF4-FFF2-40B4-BE49-F238E27FC236}">
                <a16:creationId xmlns:a16="http://schemas.microsoft.com/office/drawing/2014/main" id="{BD3668D6-1D58-1F4F-BE99-F150BC65710D}"/>
              </a:ext>
            </a:extLst>
          </p:cNvPr>
          <p:cNvSpPr txBox="1"/>
          <p:nvPr/>
        </p:nvSpPr>
        <p:spPr>
          <a:xfrm>
            <a:off x="880360" y="1719253"/>
            <a:ext cx="3813865" cy="2031325"/>
          </a:xfrm>
          <a:prstGeom prst="rect">
            <a:avLst/>
          </a:prstGeom>
          <a:solidFill>
            <a:schemeClr val="bg1">
              <a:lumMod val="95000"/>
            </a:schemeClr>
          </a:solidFill>
          <a:ln w="12700">
            <a:solidFill>
              <a:srgbClr val="881C1C"/>
            </a:solidFill>
          </a:ln>
        </p:spPr>
        <p:txBody>
          <a:bodyPr wrap="none" rtlCol="0">
            <a:spAutoFit/>
          </a:bodyPr>
          <a:lstStyle/>
          <a:p>
            <a:r>
              <a:rPr lang="en-US" dirty="0">
                <a:latin typeface="Arial" panose="020B0604020202020204" pitchFamily="34" charset="0"/>
                <a:cs typeface="Arial" panose="020B0604020202020204" pitchFamily="34" charset="0"/>
              </a:rPr>
              <a:t>The </a:t>
            </a:r>
            <a:r>
              <a:rPr lang="en-US" b="1" dirty="0">
                <a:solidFill>
                  <a:srgbClr val="881C1C"/>
                </a:solidFill>
                <a:latin typeface="Arial" panose="020B0604020202020204" pitchFamily="34" charset="0"/>
                <a:cs typeface="Arial" panose="020B0604020202020204" pitchFamily="34" charset="0"/>
              </a:rPr>
              <a:t>context </a:t>
            </a:r>
            <a:r>
              <a:rPr lang="en-US" dirty="0">
                <a:solidFill>
                  <a:srgbClr val="881C1C"/>
                </a:solidFill>
                <a:latin typeface="Arial" panose="020B0604020202020204" pitchFamily="34" charset="0"/>
                <a:cs typeface="Arial" panose="020B0604020202020204" pitchFamily="34" charset="0"/>
              </a:rPr>
              <a:t>(introduction)</a:t>
            </a:r>
            <a:r>
              <a:rPr lang="en-US" dirty="0">
                <a:latin typeface="Arial" panose="020B0604020202020204" pitchFamily="34" charset="0"/>
                <a:cs typeface="Arial" panose="020B0604020202020204" pitchFamily="34" charset="0"/>
              </a:rPr>
              <a:t> should:  </a:t>
            </a:r>
          </a:p>
          <a:p>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Establish the situation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Confirm </a:t>
            </a:r>
            <a:r>
              <a:rPr lang="en-US" b="1" dirty="0">
                <a:solidFill>
                  <a:srgbClr val="00B050"/>
                </a:solidFill>
                <a:latin typeface="Arial" panose="020B0604020202020204" pitchFamily="34" charset="0"/>
                <a:cs typeface="Arial" panose="020B0604020202020204" pitchFamily="34" charset="0"/>
              </a:rPr>
              <a:t>purpose</a:t>
            </a:r>
            <a:r>
              <a:rPr lang="en-US" dirty="0">
                <a:latin typeface="Arial" panose="020B0604020202020204" pitchFamily="34" charset="0"/>
                <a:cs typeface="Arial" panose="020B0604020202020204" pitchFamily="34" charset="0"/>
              </a:rPr>
              <a:t> for writing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Forecast story you’ll tell</a:t>
            </a:r>
          </a:p>
        </p:txBody>
      </p:sp>
      <p:cxnSp>
        <p:nvCxnSpPr>
          <p:cNvPr id="17" name="Straight Arrow Connector 16">
            <a:extLst>
              <a:ext uri="{FF2B5EF4-FFF2-40B4-BE49-F238E27FC236}">
                <a16:creationId xmlns:a16="http://schemas.microsoft.com/office/drawing/2014/main" id="{B83BAE51-7331-7B46-B451-48323880D526}"/>
              </a:ext>
            </a:extLst>
          </p:cNvPr>
          <p:cNvCxnSpPr>
            <a:cxnSpLocks/>
          </p:cNvCxnSpPr>
          <p:nvPr/>
        </p:nvCxnSpPr>
        <p:spPr>
          <a:xfrm>
            <a:off x="6096000" y="3354944"/>
            <a:ext cx="123217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37E7EA-577D-B844-9964-4A4C728C83D0}"/>
              </a:ext>
            </a:extLst>
          </p:cNvPr>
          <p:cNvSpPr txBox="1"/>
          <p:nvPr/>
        </p:nvSpPr>
        <p:spPr>
          <a:xfrm>
            <a:off x="839413" y="3974920"/>
            <a:ext cx="5940929" cy="2185214"/>
          </a:xfrm>
          <a:prstGeom prst="rect">
            <a:avLst/>
          </a:prstGeom>
          <a:noFill/>
          <a:ln>
            <a:solidFill>
              <a:srgbClr val="C00000"/>
            </a:solidFill>
          </a:ln>
        </p:spPr>
        <p:txBody>
          <a:bodyPr wrap="square" rtlCol="0">
            <a:spAutoFit/>
          </a:bodyPr>
          <a:lstStyle/>
          <a:p>
            <a:r>
              <a:rPr lang="en-US" sz="1700" dirty="0">
                <a:latin typeface="Times New Roman" panose="02020603050405020304" pitchFamily="18" charset="0"/>
                <a:cs typeface="Times New Roman" panose="02020603050405020304" pitchFamily="18" charset="0"/>
              </a:rPr>
              <a:t>I recently spoke with Joanna Smith at the Virtual MBA Career Fair last week at the University of Massachusetts Amherst’s Isenberg School of Management, and I was excited to hear about Unilever’s need for financial analysts with demonstrated success in the field. </a:t>
            </a:r>
            <a:r>
              <a:rPr lang="en-US" sz="1700" dirty="0">
                <a:solidFill>
                  <a:srgbClr val="00B050"/>
                </a:solidFill>
                <a:latin typeface="Times New Roman" panose="02020603050405020304" pitchFamily="18" charset="0"/>
                <a:cs typeface="Times New Roman" panose="02020603050405020304" pitchFamily="18" charset="0"/>
              </a:rPr>
              <a:t>I am writing to express my interest in the Senior Financial Analyst position (Req. ID R-05072), </a:t>
            </a:r>
            <a:r>
              <a:rPr lang="en-US" sz="1700" dirty="0">
                <a:latin typeface="Times New Roman" panose="02020603050405020304" pitchFamily="18" charset="0"/>
                <a:cs typeface="Times New Roman" panose="02020603050405020304" pitchFamily="18" charset="0"/>
              </a:rPr>
              <a:t>as I believe I possess the ideal mix of experience and leadership that would </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help Unilever achieve its future goals.</a:t>
            </a:r>
          </a:p>
        </p:txBody>
      </p:sp>
    </p:spTree>
    <p:extLst>
      <p:ext uri="{BB962C8B-B14F-4D97-AF65-F5344CB8AC3E}">
        <p14:creationId xmlns:p14="http://schemas.microsoft.com/office/powerpoint/2010/main" val="412710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Rolls Of Architecture Blueprints And House Plans On The Table ...">
            <a:hlinkClick r:id="rId3"/>
            <a:extLst>
              <a:ext uri="{FF2B5EF4-FFF2-40B4-BE49-F238E27FC236}">
                <a16:creationId xmlns:a16="http://schemas.microsoft.com/office/drawing/2014/main" id="{432CC320-4DA1-5E43-A609-1964C5E0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24421"/>
            <a:ext cx="2667000" cy="191595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2" name="Text Placeholder 25">
            <a:extLst>
              <a:ext uri="{FF2B5EF4-FFF2-40B4-BE49-F238E27FC236}">
                <a16:creationId xmlns:a16="http://schemas.microsoft.com/office/drawing/2014/main" id="{6D203529-C539-1340-BB70-8E09C291611C}"/>
              </a:ext>
            </a:extLst>
          </p:cNvPr>
          <p:cNvSpPr txBox="1">
            <a:spLocks/>
          </p:cNvSpPr>
          <p:nvPr/>
        </p:nvSpPr>
        <p:spPr>
          <a:xfrm>
            <a:off x="521163" y="12609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Global Arrangement + Presentation</a:t>
            </a:r>
          </a:p>
        </p:txBody>
      </p:sp>
      <p:sp>
        <p:nvSpPr>
          <p:cNvPr id="13" name="Text Placeholder 16">
            <a:extLst>
              <a:ext uri="{FF2B5EF4-FFF2-40B4-BE49-F238E27FC236}">
                <a16:creationId xmlns:a16="http://schemas.microsoft.com/office/drawing/2014/main" id="{E64F34C9-DCC2-0844-A7B8-089BBC4010D4}"/>
              </a:ext>
            </a:extLst>
          </p:cNvPr>
          <p:cNvSpPr txBox="1">
            <a:spLocks/>
          </p:cNvSpPr>
          <p:nvPr/>
        </p:nvSpPr>
        <p:spPr>
          <a:xfrm>
            <a:off x="509285" y="798166"/>
            <a:ext cx="8209712" cy="64426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 </a:t>
            </a:r>
            <a:r>
              <a:rPr lang="en-US" b="1" dirty="0">
                <a:solidFill>
                  <a:schemeClr val="tx1"/>
                </a:solidFill>
              </a:rPr>
              <a:t>Format</a:t>
            </a:r>
            <a:r>
              <a:rPr lang="en-US" dirty="0"/>
              <a:t> that Meets Industry Standards</a:t>
            </a:r>
          </a:p>
        </p:txBody>
      </p:sp>
      <p:pic>
        <p:nvPicPr>
          <p:cNvPr id="14" name="Picture 13">
            <a:extLst>
              <a:ext uri="{FF2B5EF4-FFF2-40B4-BE49-F238E27FC236}">
                <a16:creationId xmlns:a16="http://schemas.microsoft.com/office/drawing/2014/main" id="{3D91994C-5735-E046-AA4F-9D92EF6B88F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28958" y="2411601"/>
            <a:ext cx="2799897" cy="3486923"/>
          </a:xfrm>
          <a:prstGeom prst="rect">
            <a:avLst/>
          </a:prstGeom>
          <a:ln w="38100">
            <a:solidFill>
              <a:srgbClr val="C00000"/>
            </a:solidFill>
          </a:ln>
        </p:spPr>
      </p:pic>
      <p:sp>
        <p:nvSpPr>
          <p:cNvPr id="15" name="Rectangle 14">
            <a:extLst>
              <a:ext uri="{FF2B5EF4-FFF2-40B4-BE49-F238E27FC236}">
                <a16:creationId xmlns:a16="http://schemas.microsoft.com/office/drawing/2014/main" id="{9BF6C99E-C849-4647-A37E-54D5A4181D1E}"/>
              </a:ext>
            </a:extLst>
          </p:cNvPr>
          <p:cNvSpPr>
            <a:spLocks noChangeArrowheads="1"/>
          </p:cNvSpPr>
          <p:nvPr/>
        </p:nvSpPr>
        <p:spPr bwMode="auto">
          <a:xfrm>
            <a:off x="7528958" y="3219719"/>
            <a:ext cx="2799897" cy="32197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Box 15">
            <a:extLst>
              <a:ext uri="{FF2B5EF4-FFF2-40B4-BE49-F238E27FC236}">
                <a16:creationId xmlns:a16="http://schemas.microsoft.com/office/drawing/2014/main" id="{BD3668D6-1D58-1F4F-BE99-F150BC65710D}"/>
              </a:ext>
            </a:extLst>
          </p:cNvPr>
          <p:cNvSpPr txBox="1"/>
          <p:nvPr/>
        </p:nvSpPr>
        <p:spPr>
          <a:xfrm>
            <a:off x="880360" y="1719253"/>
            <a:ext cx="3813865" cy="2031325"/>
          </a:xfrm>
          <a:prstGeom prst="rect">
            <a:avLst/>
          </a:prstGeom>
          <a:solidFill>
            <a:schemeClr val="bg1">
              <a:lumMod val="95000"/>
            </a:schemeClr>
          </a:solidFill>
          <a:ln w="12700">
            <a:solidFill>
              <a:srgbClr val="881C1C"/>
            </a:solidFill>
          </a:ln>
        </p:spPr>
        <p:txBody>
          <a:bodyPr wrap="none" rtlCol="0">
            <a:spAutoFit/>
          </a:bodyPr>
          <a:lstStyle/>
          <a:p>
            <a:r>
              <a:rPr lang="en-US" dirty="0">
                <a:latin typeface="Arial" panose="020B0604020202020204" pitchFamily="34" charset="0"/>
                <a:cs typeface="Arial" panose="020B0604020202020204" pitchFamily="34" charset="0"/>
              </a:rPr>
              <a:t>The </a:t>
            </a:r>
            <a:r>
              <a:rPr lang="en-US" b="1" dirty="0">
                <a:solidFill>
                  <a:srgbClr val="881C1C"/>
                </a:solidFill>
                <a:latin typeface="Arial" panose="020B0604020202020204" pitchFamily="34" charset="0"/>
                <a:cs typeface="Arial" panose="020B0604020202020204" pitchFamily="34" charset="0"/>
              </a:rPr>
              <a:t>context </a:t>
            </a:r>
            <a:r>
              <a:rPr lang="en-US" dirty="0">
                <a:solidFill>
                  <a:srgbClr val="881C1C"/>
                </a:solidFill>
                <a:latin typeface="Arial" panose="020B0604020202020204" pitchFamily="34" charset="0"/>
                <a:cs typeface="Arial" panose="020B0604020202020204" pitchFamily="34" charset="0"/>
              </a:rPr>
              <a:t>(introduction)</a:t>
            </a:r>
            <a:r>
              <a:rPr lang="en-US" dirty="0">
                <a:latin typeface="Arial" panose="020B0604020202020204" pitchFamily="34" charset="0"/>
                <a:cs typeface="Arial" panose="020B0604020202020204" pitchFamily="34" charset="0"/>
              </a:rPr>
              <a:t> should:  </a:t>
            </a:r>
          </a:p>
          <a:p>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Establish the situation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Confirm purpose for writing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b="1" dirty="0">
                <a:solidFill>
                  <a:srgbClr val="7030A0"/>
                </a:solidFill>
                <a:latin typeface="Arial" panose="020B0604020202020204" pitchFamily="34" charset="0"/>
                <a:cs typeface="Arial" panose="020B0604020202020204" pitchFamily="34" charset="0"/>
              </a:rPr>
              <a:t>Forecast</a:t>
            </a:r>
            <a:r>
              <a:rPr lang="en-US" dirty="0">
                <a:latin typeface="Arial" panose="020B0604020202020204" pitchFamily="34" charset="0"/>
                <a:cs typeface="Arial" panose="020B0604020202020204" pitchFamily="34" charset="0"/>
              </a:rPr>
              <a:t> story you’ll tell</a:t>
            </a:r>
          </a:p>
        </p:txBody>
      </p:sp>
      <p:cxnSp>
        <p:nvCxnSpPr>
          <p:cNvPr id="17" name="Straight Arrow Connector 16">
            <a:extLst>
              <a:ext uri="{FF2B5EF4-FFF2-40B4-BE49-F238E27FC236}">
                <a16:creationId xmlns:a16="http://schemas.microsoft.com/office/drawing/2014/main" id="{B83BAE51-7331-7B46-B451-48323880D526}"/>
              </a:ext>
            </a:extLst>
          </p:cNvPr>
          <p:cNvCxnSpPr>
            <a:cxnSpLocks/>
          </p:cNvCxnSpPr>
          <p:nvPr/>
        </p:nvCxnSpPr>
        <p:spPr>
          <a:xfrm>
            <a:off x="6096000" y="3354944"/>
            <a:ext cx="123217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37E7EA-577D-B844-9964-4A4C728C83D0}"/>
              </a:ext>
            </a:extLst>
          </p:cNvPr>
          <p:cNvSpPr txBox="1"/>
          <p:nvPr/>
        </p:nvSpPr>
        <p:spPr>
          <a:xfrm>
            <a:off x="839413" y="3974920"/>
            <a:ext cx="5940929" cy="2185214"/>
          </a:xfrm>
          <a:prstGeom prst="rect">
            <a:avLst/>
          </a:prstGeom>
          <a:noFill/>
          <a:ln>
            <a:solidFill>
              <a:srgbClr val="C00000"/>
            </a:solidFill>
          </a:ln>
        </p:spPr>
        <p:txBody>
          <a:bodyPr wrap="square" rtlCol="0">
            <a:spAutoFit/>
          </a:bodyPr>
          <a:lstStyle/>
          <a:p>
            <a:r>
              <a:rPr lang="en-US" sz="1700" dirty="0">
                <a:latin typeface="Times New Roman" panose="02020603050405020304" pitchFamily="18" charset="0"/>
                <a:cs typeface="Times New Roman" panose="02020603050405020304" pitchFamily="18" charset="0"/>
              </a:rPr>
              <a:t>I recently spoke with Joanna Smith at the Virtual MBA Career Fair last week at the University of Massachusetts Amherst’s Isenberg School of Management, and I was excited to hear about Unilever’s need for financial analysts with demonstrated success in the field. I am writing to express my interest in the Senior Financial Analyst position (Req. ID R-05072), as </a:t>
            </a:r>
            <a:r>
              <a:rPr lang="en-US" sz="1700" dirty="0">
                <a:solidFill>
                  <a:srgbClr val="7030A0"/>
                </a:solidFill>
                <a:latin typeface="Times New Roman" panose="02020603050405020304" pitchFamily="18" charset="0"/>
                <a:cs typeface="Times New Roman" panose="02020603050405020304" pitchFamily="18" charset="0"/>
              </a:rPr>
              <a:t>I believe I possess the ideal mix of experience and leadership that would </a:t>
            </a:r>
            <a:br>
              <a:rPr lang="en-US" sz="1700" dirty="0">
                <a:solidFill>
                  <a:srgbClr val="7030A0"/>
                </a:solidFill>
                <a:latin typeface="Times New Roman" panose="02020603050405020304" pitchFamily="18" charset="0"/>
                <a:cs typeface="Times New Roman" panose="02020603050405020304" pitchFamily="18" charset="0"/>
              </a:rPr>
            </a:br>
            <a:r>
              <a:rPr lang="en-US" sz="1700" dirty="0">
                <a:solidFill>
                  <a:srgbClr val="7030A0"/>
                </a:solidFill>
                <a:latin typeface="Times New Roman" panose="02020603050405020304" pitchFamily="18" charset="0"/>
                <a:cs typeface="Times New Roman" panose="02020603050405020304" pitchFamily="18" charset="0"/>
              </a:rPr>
              <a:t>help Unilever achieve its future goals.</a:t>
            </a:r>
          </a:p>
        </p:txBody>
      </p:sp>
    </p:spTree>
    <p:extLst>
      <p:ext uri="{BB962C8B-B14F-4D97-AF65-F5344CB8AC3E}">
        <p14:creationId xmlns:p14="http://schemas.microsoft.com/office/powerpoint/2010/main" val="246411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Rolls Of Architecture Blueprints And House Plans On The Table ...">
            <a:hlinkClick r:id="rId3"/>
            <a:extLst>
              <a:ext uri="{FF2B5EF4-FFF2-40B4-BE49-F238E27FC236}">
                <a16:creationId xmlns:a16="http://schemas.microsoft.com/office/drawing/2014/main" id="{432CC320-4DA1-5E43-A609-1964C5E0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24421"/>
            <a:ext cx="2667000" cy="191595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2" name="Text Placeholder 25">
            <a:extLst>
              <a:ext uri="{FF2B5EF4-FFF2-40B4-BE49-F238E27FC236}">
                <a16:creationId xmlns:a16="http://schemas.microsoft.com/office/drawing/2014/main" id="{6D203529-C539-1340-BB70-8E09C291611C}"/>
              </a:ext>
            </a:extLst>
          </p:cNvPr>
          <p:cNvSpPr txBox="1">
            <a:spLocks/>
          </p:cNvSpPr>
          <p:nvPr/>
        </p:nvSpPr>
        <p:spPr>
          <a:xfrm>
            <a:off x="521163" y="12609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Global Arrangement + Presentation</a:t>
            </a:r>
          </a:p>
        </p:txBody>
      </p:sp>
      <p:sp>
        <p:nvSpPr>
          <p:cNvPr id="13" name="Text Placeholder 16">
            <a:extLst>
              <a:ext uri="{FF2B5EF4-FFF2-40B4-BE49-F238E27FC236}">
                <a16:creationId xmlns:a16="http://schemas.microsoft.com/office/drawing/2014/main" id="{E64F34C9-DCC2-0844-A7B8-089BBC4010D4}"/>
              </a:ext>
            </a:extLst>
          </p:cNvPr>
          <p:cNvSpPr txBox="1">
            <a:spLocks/>
          </p:cNvSpPr>
          <p:nvPr/>
        </p:nvSpPr>
        <p:spPr>
          <a:xfrm>
            <a:off x="509285" y="798166"/>
            <a:ext cx="8209712" cy="64426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 </a:t>
            </a:r>
            <a:r>
              <a:rPr lang="en-US" b="1" dirty="0">
                <a:solidFill>
                  <a:schemeClr val="tx1"/>
                </a:solidFill>
              </a:rPr>
              <a:t>Format</a:t>
            </a:r>
            <a:r>
              <a:rPr lang="en-US" dirty="0"/>
              <a:t> that Meets Industry Standards</a:t>
            </a:r>
          </a:p>
        </p:txBody>
      </p:sp>
      <p:pic>
        <p:nvPicPr>
          <p:cNvPr id="14" name="Picture 13">
            <a:extLst>
              <a:ext uri="{FF2B5EF4-FFF2-40B4-BE49-F238E27FC236}">
                <a16:creationId xmlns:a16="http://schemas.microsoft.com/office/drawing/2014/main" id="{3D91994C-5735-E046-AA4F-9D92EF6B88F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28958" y="2411601"/>
            <a:ext cx="2799897" cy="3486923"/>
          </a:xfrm>
          <a:prstGeom prst="rect">
            <a:avLst/>
          </a:prstGeom>
          <a:ln w="38100">
            <a:solidFill>
              <a:srgbClr val="C00000"/>
            </a:solidFill>
          </a:ln>
        </p:spPr>
      </p:pic>
      <p:sp>
        <p:nvSpPr>
          <p:cNvPr id="15" name="Rectangle 14">
            <a:extLst>
              <a:ext uri="{FF2B5EF4-FFF2-40B4-BE49-F238E27FC236}">
                <a16:creationId xmlns:a16="http://schemas.microsoft.com/office/drawing/2014/main" id="{9BF6C99E-C849-4647-A37E-54D5A4181D1E}"/>
              </a:ext>
            </a:extLst>
          </p:cNvPr>
          <p:cNvSpPr>
            <a:spLocks noChangeArrowheads="1"/>
          </p:cNvSpPr>
          <p:nvPr/>
        </p:nvSpPr>
        <p:spPr bwMode="auto">
          <a:xfrm>
            <a:off x="7528957" y="4443212"/>
            <a:ext cx="2799897" cy="32197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Box 15">
            <a:extLst>
              <a:ext uri="{FF2B5EF4-FFF2-40B4-BE49-F238E27FC236}">
                <a16:creationId xmlns:a16="http://schemas.microsoft.com/office/drawing/2014/main" id="{BD3668D6-1D58-1F4F-BE99-F150BC65710D}"/>
              </a:ext>
            </a:extLst>
          </p:cNvPr>
          <p:cNvSpPr txBox="1"/>
          <p:nvPr/>
        </p:nvSpPr>
        <p:spPr>
          <a:xfrm>
            <a:off x="880360" y="1719253"/>
            <a:ext cx="3972562" cy="2031325"/>
          </a:xfrm>
          <a:prstGeom prst="rect">
            <a:avLst/>
          </a:prstGeom>
          <a:solidFill>
            <a:schemeClr val="bg1">
              <a:lumMod val="95000"/>
            </a:schemeClr>
          </a:solidFill>
          <a:ln w="12700">
            <a:solidFill>
              <a:srgbClr val="881C1C"/>
            </a:solidFill>
          </a:ln>
        </p:spPr>
        <p:txBody>
          <a:bodyPr wrap="none" rtlCol="0">
            <a:spAutoFit/>
          </a:bodyPr>
          <a:lstStyle/>
          <a:p>
            <a:r>
              <a:rPr lang="en-US" dirty="0">
                <a:latin typeface="Arial" panose="020B0604020202020204" pitchFamily="34" charset="0"/>
                <a:cs typeface="Arial" panose="020B0604020202020204" pitchFamily="34" charset="0"/>
              </a:rPr>
              <a:t>The </a:t>
            </a:r>
            <a:r>
              <a:rPr lang="en-US" b="1" dirty="0">
                <a:solidFill>
                  <a:srgbClr val="881C1C"/>
                </a:solidFill>
                <a:latin typeface="Arial" panose="020B0604020202020204" pitchFamily="34" charset="0"/>
                <a:cs typeface="Arial" panose="020B0604020202020204" pitchFamily="34" charset="0"/>
              </a:rPr>
              <a:t>close </a:t>
            </a:r>
            <a:r>
              <a:rPr lang="en-US" dirty="0">
                <a:latin typeface="Arial" panose="020B0604020202020204" pitchFamily="34" charset="0"/>
                <a:cs typeface="Arial" panose="020B0604020202020204" pitchFamily="34" charset="0"/>
              </a:rPr>
              <a:t>should:  </a:t>
            </a:r>
          </a:p>
          <a:p>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End with goodwill, “final look”</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Confirm future action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800100" lvl="1" indent="-342900">
              <a:buFont typeface="Wingdings" pitchFamily="2" charset="2"/>
              <a:buChar char="q"/>
            </a:pPr>
            <a:r>
              <a:rPr lang="en-US" dirty="0">
                <a:latin typeface="Arial" panose="020B0604020202020204" pitchFamily="34" charset="0"/>
                <a:cs typeface="Arial" panose="020B0604020202020204" pitchFamily="34" charset="0"/>
              </a:rPr>
              <a:t>Anticipate questions</a:t>
            </a:r>
          </a:p>
        </p:txBody>
      </p:sp>
      <p:cxnSp>
        <p:nvCxnSpPr>
          <p:cNvPr id="17" name="Straight Arrow Connector 16">
            <a:extLst>
              <a:ext uri="{FF2B5EF4-FFF2-40B4-BE49-F238E27FC236}">
                <a16:creationId xmlns:a16="http://schemas.microsoft.com/office/drawing/2014/main" id="{B83BAE51-7331-7B46-B451-48323880D526}"/>
              </a:ext>
            </a:extLst>
          </p:cNvPr>
          <p:cNvCxnSpPr>
            <a:cxnSpLocks/>
          </p:cNvCxnSpPr>
          <p:nvPr/>
        </p:nvCxnSpPr>
        <p:spPr>
          <a:xfrm>
            <a:off x="6126662" y="4604196"/>
            <a:ext cx="123217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388D36-D15C-7342-9E0D-0865FC424088}"/>
              </a:ext>
            </a:extLst>
          </p:cNvPr>
          <p:cNvSpPr txBox="1"/>
          <p:nvPr/>
        </p:nvSpPr>
        <p:spPr>
          <a:xfrm>
            <a:off x="30378" y="4287588"/>
            <a:ext cx="6034961" cy="1477328"/>
          </a:xfrm>
          <a:prstGeom prst="rect">
            <a:avLst/>
          </a:prstGeom>
          <a:noFill/>
          <a:ln>
            <a:solidFill>
              <a:srgbClr val="C0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Thank you for considering me for this financial analyst position. I am eager to discuss how I may join Unilever to make sustainable living commonplace. In the meantime, if I can answer any additional questions, please feel free to contact me at 123-456-7890 or </a:t>
            </a:r>
            <a:r>
              <a:rPr lang="en-US" dirty="0">
                <a:latin typeface="Times New Roman" panose="02020603050405020304" pitchFamily="18" charset="0"/>
                <a:cs typeface="Times New Roman" panose="02020603050405020304" pitchFamily="18" charset="0"/>
                <a:hlinkClick r:id="rId6"/>
              </a:rPr>
              <a:t>email@isenberg.umass.edu</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442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Rolls Of Architecture Blueprints And House Plans On The Table ...">
            <a:hlinkClick r:id="rId3"/>
            <a:extLst>
              <a:ext uri="{FF2B5EF4-FFF2-40B4-BE49-F238E27FC236}">
                <a16:creationId xmlns:a16="http://schemas.microsoft.com/office/drawing/2014/main" id="{432CC320-4DA1-5E43-A609-1964C5E0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24421"/>
            <a:ext cx="2667000" cy="191595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2" name="Text Placeholder 25">
            <a:extLst>
              <a:ext uri="{FF2B5EF4-FFF2-40B4-BE49-F238E27FC236}">
                <a16:creationId xmlns:a16="http://schemas.microsoft.com/office/drawing/2014/main" id="{6D203529-C539-1340-BB70-8E09C291611C}"/>
              </a:ext>
            </a:extLst>
          </p:cNvPr>
          <p:cNvSpPr txBox="1">
            <a:spLocks/>
          </p:cNvSpPr>
          <p:nvPr/>
        </p:nvSpPr>
        <p:spPr>
          <a:xfrm>
            <a:off x="521163" y="12609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Global Arrangement + Presentation</a:t>
            </a:r>
          </a:p>
        </p:txBody>
      </p:sp>
      <p:sp>
        <p:nvSpPr>
          <p:cNvPr id="13" name="Text Placeholder 16">
            <a:extLst>
              <a:ext uri="{FF2B5EF4-FFF2-40B4-BE49-F238E27FC236}">
                <a16:creationId xmlns:a16="http://schemas.microsoft.com/office/drawing/2014/main" id="{E64F34C9-DCC2-0844-A7B8-089BBC4010D4}"/>
              </a:ext>
            </a:extLst>
          </p:cNvPr>
          <p:cNvSpPr txBox="1">
            <a:spLocks/>
          </p:cNvSpPr>
          <p:nvPr/>
        </p:nvSpPr>
        <p:spPr>
          <a:xfrm>
            <a:off x="509285" y="798166"/>
            <a:ext cx="8209712" cy="64426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 </a:t>
            </a:r>
            <a:r>
              <a:rPr lang="en-US" b="1" dirty="0">
                <a:solidFill>
                  <a:schemeClr val="tx1"/>
                </a:solidFill>
              </a:rPr>
              <a:t>Format</a:t>
            </a:r>
            <a:r>
              <a:rPr lang="en-US" dirty="0"/>
              <a:t> that Meets Industry Standards</a:t>
            </a:r>
          </a:p>
        </p:txBody>
      </p:sp>
      <p:pic>
        <p:nvPicPr>
          <p:cNvPr id="7" name="Picture 6" descr="Text&#10;&#10;Description automatically generated">
            <a:extLst>
              <a:ext uri="{FF2B5EF4-FFF2-40B4-BE49-F238E27FC236}">
                <a16:creationId xmlns:a16="http://schemas.microsoft.com/office/drawing/2014/main" id="{DEA63A51-7092-0F41-B844-E6E3AD432FAA}"/>
              </a:ext>
            </a:extLst>
          </p:cNvPr>
          <p:cNvPicPr>
            <a:picLocks noChangeAspect="1"/>
          </p:cNvPicPr>
          <p:nvPr/>
        </p:nvPicPr>
        <p:blipFill>
          <a:blip r:embed="rId5"/>
          <a:stretch>
            <a:fillRect/>
          </a:stretch>
        </p:blipFill>
        <p:spPr>
          <a:xfrm>
            <a:off x="230102" y="1520006"/>
            <a:ext cx="7716163" cy="5368345"/>
          </a:xfrm>
          <a:prstGeom prst="rect">
            <a:avLst/>
          </a:prstGeom>
        </p:spPr>
      </p:pic>
    </p:spTree>
    <p:extLst>
      <p:ext uri="{BB962C8B-B14F-4D97-AF65-F5344CB8AC3E}">
        <p14:creationId xmlns:p14="http://schemas.microsoft.com/office/powerpoint/2010/main" val="302705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evice&#10;&#10;Description automatically generated">
            <a:extLst>
              <a:ext uri="{FF2B5EF4-FFF2-40B4-BE49-F238E27FC236}">
                <a16:creationId xmlns:a16="http://schemas.microsoft.com/office/drawing/2014/main" id="{36723867-9868-A32C-84D9-2A49BFFAF4D5}"/>
              </a:ext>
            </a:extLst>
          </p:cNvPr>
          <p:cNvPicPr>
            <a:picLocks noChangeAspect="1"/>
          </p:cNvPicPr>
          <p:nvPr/>
        </p:nvPicPr>
        <p:blipFill>
          <a:blip r:embed="rId3"/>
          <a:stretch>
            <a:fillRect/>
          </a:stretch>
        </p:blipFill>
        <p:spPr>
          <a:xfrm>
            <a:off x="115910" y="381356"/>
            <a:ext cx="10594972" cy="6277021"/>
          </a:xfrm>
          <a:prstGeom prst="rect">
            <a:avLst/>
          </a:prstGeom>
        </p:spPr>
      </p:pic>
    </p:spTree>
    <p:extLst>
      <p:ext uri="{BB962C8B-B14F-4D97-AF65-F5344CB8AC3E}">
        <p14:creationId xmlns:p14="http://schemas.microsoft.com/office/powerpoint/2010/main" val="274298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evice&#10;&#10;Description automatically generated">
            <a:extLst>
              <a:ext uri="{FF2B5EF4-FFF2-40B4-BE49-F238E27FC236}">
                <a16:creationId xmlns:a16="http://schemas.microsoft.com/office/drawing/2014/main" id="{36723867-9868-A32C-84D9-2A49BFFAF4D5}"/>
              </a:ext>
            </a:extLst>
          </p:cNvPr>
          <p:cNvPicPr>
            <a:picLocks noChangeAspect="1"/>
          </p:cNvPicPr>
          <p:nvPr/>
        </p:nvPicPr>
        <p:blipFill>
          <a:blip r:embed="rId3"/>
          <a:stretch>
            <a:fillRect/>
          </a:stretch>
        </p:blipFill>
        <p:spPr>
          <a:xfrm>
            <a:off x="115910" y="381356"/>
            <a:ext cx="10594972" cy="6277021"/>
          </a:xfrm>
          <a:prstGeom prst="rect">
            <a:avLst/>
          </a:prstGeom>
        </p:spPr>
      </p:pic>
      <p:sp>
        <p:nvSpPr>
          <p:cNvPr id="2" name="TextBox 1">
            <a:extLst>
              <a:ext uri="{FF2B5EF4-FFF2-40B4-BE49-F238E27FC236}">
                <a16:creationId xmlns:a16="http://schemas.microsoft.com/office/drawing/2014/main" id="{31B0B2F8-37D3-55EF-6DE0-8A86641070EB}"/>
              </a:ext>
            </a:extLst>
          </p:cNvPr>
          <p:cNvSpPr txBox="1"/>
          <p:nvPr/>
        </p:nvSpPr>
        <p:spPr>
          <a:xfrm>
            <a:off x="6257109" y="1946366"/>
            <a:ext cx="679268" cy="744583"/>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39242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ain traveling down a dirt road&#10;&#10;Description automatically generated">
            <a:extLst>
              <a:ext uri="{FF2B5EF4-FFF2-40B4-BE49-F238E27FC236}">
                <a16:creationId xmlns:a16="http://schemas.microsoft.com/office/drawing/2014/main" id="{DBEE0085-64F3-9F4D-A6E3-8084CD02D3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23489" y="950976"/>
            <a:ext cx="4840224" cy="4925568"/>
          </a:xfrm>
          <a:prstGeom prst="rect">
            <a:avLst/>
          </a:prstGeom>
        </p:spPr>
      </p:pic>
      <p:pic>
        <p:nvPicPr>
          <p:cNvPr id="4" name="Picture 3">
            <a:extLst>
              <a:ext uri="{FF2B5EF4-FFF2-40B4-BE49-F238E27FC236}">
                <a16:creationId xmlns:a16="http://schemas.microsoft.com/office/drawing/2014/main" id="{08F704C2-71E7-A440-A881-7A5EE675299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605350" y="950976"/>
            <a:ext cx="1439987" cy="2037624"/>
          </a:xfrm>
          <a:prstGeom prst="rect">
            <a:avLst/>
          </a:prstGeom>
          <a:solidFill>
            <a:schemeClr val="bg1"/>
          </a:solidFill>
          <a:ln w="38100">
            <a:solidFill>
              <a:srgbClr val="C00000"/>
            </a:solidFill>
          </a:ln>
        </p:spPr>
      </p:pic>
      <p:pic>
        <p:nvPicPr>
          <p:cNvPr id="7" name="Picture 6">
            <a:extLst>
              <a:ext uri="{FF2B5EF4-FFF2-40B4-BE49-F238E27FC236}">
                <a16:creationId xmlns:a16="http://schemas.microsoft.com/office/drawing/2014/main" id="{A6B14A25-81EB-5140-A28E-95CE77B35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51489" y="1592131"/>
            <a:ext cx="1439987" cy="2037624"/>
          </a:xfrm>
          <a:prstGeom prst="rect">
            <a:avLst/>
          </a:prstGeom>
          <a:solidFill>
            <a:schemeClr val="bg1"/>
          </a:solidFill>
          <a:ln w="38100">
            <a:solidFill>
              <a:srgbClr val="C00000"/>
            </a:solidFill>
          </a:ln>
        </p:spPr>
      </p:pic>
      <p:pic>
        <p:nvPicPr>
          <p:cNvPr id="8" name="Picture 7">
            <a:extLst>
              <a:ext uri="{FF2B5EF4-FFF2-40B4-BE49-F238E27FC236}">
                <a16:creationId xmlns:a16="http://schemas.microsoft.com/office/drawing/2014/main" id="{EEBE7F2E-66AC-9742-AD28-41802233DC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353945" y="2233286"/>
            <a:ext cx="1439987" cy="2037624"/>
          </a:xfrm>
          <a:prstGeom prst="rect">
            <a:avLst/>
          </a:prstGeom>
          <a:solidFill>
            <a:schemeClr val="bg1"/>
          </a:solidFill>
          <a:ln w="38100">
            <a:solidFill>
              <a:srgbClr val="C00000"/>
            </a:solidFill>
          </a:ln>
        </p:spPr>
      </p:pic>
      <p:pic>
        <p:nvPicPr>
          <p:cNvPr id="9" name="Picture 8">
            <a:extLst>
              <a:ext uri="{FF2B5EF4-FFF2-40B4-BE49-F238E27FC236}">
                <a16:creationId xmlns:a16="http://schemas.microsoft.com/office/drawing/2014/main" id="{C471D390-4976-8649-BF5E-AEF778CE74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727799" y="2874441"/>
            <a:ext cx="1439987" cy="2037624"/>
          </a:xfrm>
          <a:prstGeom prst="rect">
            <a:avLst/>
          </a:prstGeom>
          <a:solidFill>
            <a:schemeClr val="bg1"/>
          </a:solidFill>
          <a:ln w="38100">
            <a:solidFill>
              <a:srgbClr val="C00000"/>
            </a:solidFill>
          </a:ln>
        </p:spPr>
      </p:pic>
      <p:sp>
        <p:nvSpPr>
          <p:cNvPr id="2" name="TextBox 1">
            <a:extLst>
              <a:ext uri="{FF2B5EF4-FFF2-40B4-BE49-F238E27FC236}">
                <a16:creationId xmlns:a16="http://schemas.microsoft.com/office/drawing/2014/main" id="{C0D7E2EB-FDAC-89F4-C9A4-D15C8C9DC4A4}"/>
              </a:ext>
            </a:extLst>
          </p:cNvPr>
          <p:cNvSpPr txBox="1"/>
          <p:nvPr/>
        </p:nvSpPr>
        <p:spPr>
          <a:xfrm>
            <a:off x="177800" y="3893253"/>
            <a:ext cx="3345689" cy="1200329"/>
          </a:xfrm>
          <a:prstGeom prst="rect">
            <a:avLst/>
          </a:prstGeom>
          <a:noFill/>
        </p:spPr>
        <p:txBody>
          <a:bodyPr wrap="square" rtlCol="0">
            <a:spAutoFit/>
          </a:bodyPr>
          <a:lstStyle/>
          <a:p>
            <a:r>
              <a:rPr lang="en-US" dirty="0">
                <a:latin typeface="Arial Rounded MT Bold" panose="020F0704030504030204" pitchFamily="34" charset="77"/>
              </a:rPr>
              <a:t>“You may do this, I tell you, </a:t>
            </a:r>
            <a:br>
              <a:rPr lang="en-US" dirty="0">
                <a:latin typeface="Arial Rounded MT Bold" panose="020F0704030504030204" pitchFamily="34" charset="77"/>
              </a:rPr>
            </a:br>
            <a:r>
              <a:rPr lang="en-US" dirty="0">
                <a:latin typeface="Arial Rounded MT Bold" panose="020F0704030504030204" pitchFamily="34" charset="77"/>
              </a:rPr>
              <a:t>it is permitted. Begin again the story of your life.”</a:t>
            </a:r>
          </a:p>
          <a:p>
            <a:r>
              <a:rPr lang="en-US" dirty="0">
                <a:latin typeface="Arial Rounded MT Bold" panose="020F0704030504030204" pitchFamily="34" charset="77"/>
              </a:rPr>
              <a:t>~Jane Hirshfield</a:t>
            </a:r>
          </a:p>
        </p:txBody>
      </p:sp>
    </p:spTree>
    <p:extLst>
      <p:ext uri="{BB962C8B-B14F-4D97-AF65-F5344CB8AC3E}">
        <p14:creationId xmlns:p14="http://schemas.microsoft.com/office/powerpoint/2010/main" val="1768764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5E4E45-11F8-9540-BF36-550CE3E75830}"/>
              </a:ext>
            </a:extLst>
          </p:cNvPr>
          <p:cNvSpPr>
            <a:spLocks noGrp="1"/>
          </p:cNvSpPr>
          <p:nvPr>
            <p:ph type="body" sz="quarter" idx="13"/>
          </p:nvPr>
        </p:nvSpPr>
        <p:spPr/>
        <p:txBody>
          <a:bodyPr/>
          <a:lstStyle/>
          <a:p>
            <a:r>
              <a:rPr lang="en-US" dirty="0"/>
              <a:t>Your Cover Letter’s Story</a:t>
            </a:r>
          </a:p>
        </p:txBody>
      </p:sp>
      <p:sp>
        <p:nvSpPr>
          <p:cNvPr id="3" name="Text Placeholder 2">
            <a:extLst>
              <a:ext uri="{FF2B5EF4-FFF2-40B4-BE49-F238E27FC236}">
                <a16:creationId xmlns:a16="http://schemas.microsoft.com/office/drawing/2014/main" id="{95664F17-0C07-9F43-ACB8-FFABC738C7B5}"/>
              </a:ext>
            </a:extLst>
          </p:cNvPr>
          <p:cNvSpPr>
            <a:spLocks noGrp="1"/>
          </p:cNvSpPr>
          <p:nvPr>
            <p:ph type="body" sz="quarter" idx="14"/>
          </p:nvPr>
        </p:nvSpPr>
        <p:spPr/>
        <p:txBody>
          <a:bodyPr/>
          <a:lstStyle/>
          <a:p>
            <a:r>
              <a:rPr lang="en-US" dirty="0"/>
              <a:t>MBA BOOTCAMP 2023</a:t>
            </a:r>
          </a:p>
        </p:txBody>
      </p:sp>
      <p:pic>
        <p:nvPicPr>
          <p:cNvPr id="4" name="Picture 3" descr="A train traveling down a dirt road&#10;&#10;Description automatically generated">
            <a:extLst>
              <a:ext uri="{FF2B5EF4-FFF2-40B4-BE49-F238E27FC236}">
                <a16:creationId xmlns:a16="http://schemas.microsoft.com/office/drawing/2014/main" id="{1EF0C6C3-21FD-760F-BC72-A5BCB942E1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8402" y="2201038"/>
            <a:ext cx="4183598" cy="3720483"/>
          </a:xfrm>
          <a:prstGeom prst="rect">
            <a:avLst/>
          </a:prstGeom>
        </p:spPr>
      </p:pic>
    </p:spTree>
    <p:extLst>
      <p:ext uri="{BB962C8B-B14F-4D97-AF65-F5344CB8AC3E}">
        <p14:creationId xmlns:p14="http://schemas.microsoft.com/office/powerpoint/2010/main" val="226776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E68E242D-12C3-0D40-AB77-2450D62DB9A1}"/>
              </a:ext>
            </a:extLst>
          </p:cNvPr>
          <p:cNvPicPr>
            <a:picLocks noChangeAspect="1"/>
          </p:cNvPicPr>
          <p:nvPr/>
        </p:nvPicPr>
        <p:blipFill>
          <a:blip r:embed="rId3"/>
          <a:stretch>
            <a:fillRect/>
          </a:stretch>
        </p:blipFill>
        <p:spPr>
          <a:xfrm>
            <a:off x="1953160" y="1485876"/>
            <a:ext cx="7264400" cy="3394881"/>
          </a:xfrm>
          <a:prstGeom prst="rect">
            <a:avLst/>
          </a:prstGeom>
        </p:spPr>
      </p:pic>
    </p:spTree>
    <p:extLst>
      <p:ext uri="{BB962C8B-B14F-4D97-AF65-F5344CB8AC3E}">
        <p14:creationId xmlns:p14="http://schemas.microsoft.com/office/powerpoint/2010/main" val="141078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95F907E5-5F87-714D-83AF-6502D8DABC71}"/>
              </a:ext>
            </a:extLst>
          </p:cNvPr>
          <p:cNvSpPr>
            <a:spLocks noGrp="1"/>
          </p:cNvSpPr>
          <p:nvPr>
            <p:ph type="body" sz="quarter" idx="11" hasCustomPrompt="1"/>
          </p:nvPr>
        </p:nvSpPr>
        <p:spPr>
          <a:xfrm>
            <a:off x="577869" y="1974176"/>
            <a:ext cx="11463877" cy="2574474"/>
          </a:xfrm>
          <a:prstGeom prst="rect">
            <a:avLst/>
          </a:prstGeom>
        </p:spPr>
        <p:txBody>
          <a:bodyPr>
            <a:normAutofit fontScale="925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i="0" baseline="0">
                <a:solidFill>
                  <a:srgbClr val="881C1C"/>
                </a:solidFill>
                <a:latin typeface="Arial" panose="020B0604020202020204" pitchFamily="34" charset="0"/>
                <a:cs typeface="Times New Roman" panose="02020603050405020304" pitchFamily="18" charset="0"/>
                <a:sym typeface="Wingdings" pitchFamily="2" charset="2"/>
              </a:defRPr>
            </a:lvl1pPr>
          </a:lstStyle>
          <a:p>
            <a:pPr lvl="0"/>
            <a:r>
              <a:rPr lang="en-US" dirty="0"/>
              <a:t>         </a:t>
            </a:r>
          </a:p>
          <a:p>
            <a:pPr lvl="0"/>
            <a:r>
              <a:rPr lang="en-US" dirty="0"/>
              <a:t>           Film Trailer                                 Film</a:t>
            </a:r>
            <a:r>
              <a:rPr lang="en-US" dirty="0">
                <a:solidFill>
                  <a:schemeClr val="tx1"/>
                </a:solidFill>
              </a:rPr>
              <a:t>                            </a:t>
            </a:r>
            <a:r>
              <a:rPr lang="en-US" dirty="0"/>
              <a:t>Award</a:t>
            </a:r>
            <a:br>
              <a:rPr lang="en-US" dirty="0"/>
            </a:br>
            <a:r>
              <a:rPr lang="en-US" sz="2800" dirty="0"/>
              <a:t> </a:t>
            </a:r>
          </a:p>
          <a:p>
            <a:pPr lvl="0"/>
            <a:r>
              <a:rPr lang="en-US" sz="2800" dirty="0"/>
              <a:t>  </a:t>
            </a:r>
          </a:p>
          <a:p>
            <a:pPr lvl="0"/>
            <a:r>
              <a:rPr lang="en-US" sz="2800" dirty="0"/>
              <a:t>         </a:t>
            </a:r>
            <a:r>
              <a:rPr lang="en-US" dirty="0"/>
              <a:t>Cover Letter                            Interview                         Offer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dirty="0"/>
              <a:t>  </a:t>
            </a:r>
            <a:endParaRPr lang="en-US" dirty="0"/>
          </a:p>
          <a:p>
            <a:pPr lvl="0"/>
            <a:endParaRPr lang="en-US" dirty="0"/>
          </a:p>
        </p:txBody>
      </p:sp>
      <p:pic>
        <p:nvPicPr>
          <p:cNvPr id="7" name="Picture 6">
            <a:extLst>
              <a:ext uri="{FF2B5EF4-FFF2-40B4-BE49-F238E27FC236}">
                <a16:creationId xmlns:a16="http://schemas.microsoft.com/office/drawing/2014/main" id="{1FF02F67-2551-3F40-AF11-EA08CFC187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51060" y="3843316"/>
            <a:ext cx="2023744" cy="2689176"/>
          </a:xfrm>
          <a:prstGeom prst="rect">
            <a:avLst/>
          </a:prstGeom>
          <a:ln w="38100">
            <a:solidFill>
              <a:srgbClr val="C00000"/>
            </a:solidFill>
          </a:ln>
        </p:spPr>
      </p:pic>
      <p:pic>
        <p:nvPicPr>
          <p:cNvPr id="8" name="Picture 1" descr="Handshake">
            <a:hlinkClick r:id="rId4"/>
            <a:extLst>
              <a:ext uri="{FF2B5EF4-FFF2-40B4-BE49-F238E27FC236}">
                <a16:creationId xmlns:a16="http://schemas.microsoft.com/office/drawing/2014/main" id="{236B609E-485C-C941-ABF9-C3560FA06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638" y="3843316"/>
            <a:ext cx="1310723" cy="1685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D6F37036-DEFE-D247-9717-939FC09AEFDD}"/>
              </a:ext>
            </a:extLst>
          </p:cNvPr>
          <p:cNvPicPr>
            <a:picLocks noChangeAspect="1"/>
          </p:cNvPicPr>
          <p:nvPr/>
        </p:nvPicPr>
        <p:blipFill>
          <a:blip r:embed="rId6"/>
          <a:stretch>
            <a:fillRect/>
          </a:stretch>
        </p:blipFill>
        <p:spPr>
          <a:xfrm>
            <a:off x="815977" y="405810"/>
            <a:ext cx="3093910" cy="1815613"/>
          </a:xfrm>
          <a:prstGeom prst="rect">
            <a:avLst/>
          </a:prstGeom>
        </p:spPr>
      </p:pic>
      <p:pic>
        <p:nvPicPr>
          <p:cNvPr id="10" name="Picture 9">
            <a:extLst>
              <a:ext uri="{FF2B5EF4-FFF2-40B4-BE49-F238E27FC236}">
                <a16:creationId xmlns:a16="http://schemas.microsoft.com/office/drawing/2014/main" id="{8C67BE06-AACE-A24E-B17D-702198ABAC98}"/>
              </a:ext>
            </a:extLst>
          </p:cNvPr>
          <p:cNvPicPr>
            <a:picLocks noChangeAspect="1"/>
          </p:cNvPicPr>
          <p:nvPr/>
        </p:nvPicPr>
        <p:blipFill>
          <a:blip r:embed="rId7"/>
          <a:stretch>
            <a:fillRect/>
          </a:stretch>
        </p:blipFill>
        <p:spPr>
          <a:xfrm>
            <a:off x="5092363" y="818221"/>
            <a:ext cx="2184974" cy="1282218"/>
          </a:xfrm>
          <a:prstGeom prst="rect">
            <a:avLst/>
          </a:prstGeom>
        </p:spPr>
      </p:pic>
      <p:pic>
        <p:nvPicPr>
          <p:cNvPr id="11" name="Picture 10" descr="A person writing on a piece of paper&#10;&#10;Description automatically generated with medium confidence">
            <a:extLst>
              <a:ext uri="{FF2B5EF4-FFF2-40B4-BE49-F238E27FC236}">
                <a16:creationId xmlns:a16="http://schemas.microsoft.com/office/drawing/2014/main" id="{86CEAF95-B977-9E4C-BD03-30788FC3FFDC}"/>
              </a:ext>
            </a:extLst>
          </p:cNvPr>
          <p:cNvPicPr>
            <a:picLocks noChangeAspect="1"/>
          </p:cNvPicPr>
          <p:nvPr/>
        </p:nvPicPr>
        <p:blipFill>
          <a:blip r:embed="rId8"/>
          <a:stretch>
            <a:fillRect/>
          </a:stretch>
        </p:blipFill>
        <p:spPr>
          <a:xfrm>
            <a:off x="8550070" y="3818885"/>
            <a:ext cx="1278998" cy="1685038"/>
          </a:xfrm>
          <a:prstGeom prst="rect">
            <a:avLst/>
          </a:prstGeom>
        </p:spPr>
      </p:pic>
      <p:pic>
        <p:nvPicPr>
          <p:cNvPr id="12" name="Picture 11" descr="A picture containing indoor, displayed&#10;&#10;Description automatically generated">
            <a:extLst>
              <a:ext uri="{FF2B5EF4-FFF2-40B4-BE49-F238E27FC236}">
                <a16:creationId xmlns:a16="http://schemas.microsoft.com/office/drawing/2014/main" id="{2F8B6135-29B7-4B40-8E91-7FA4DF29F8F4}"/>
              </a:ext>
            </a:extLst>
          </p:cNvPr>
          <p:cNvPicPr>
            <a:picLocks noChangeAspect="1"/>
          </p:cNvPicPr>
          <p:nvPr/>
        </p:nvPicPr>
        <p:blipFill>
          <a:blip r:embed="rId9"/>
          <a:stretch>
            <a:fillRect/>
          </a:stretch>
        </p:blipFill>
        <p:spPr>
          <a:xfrm>
            <a:off x="8691544" y="415401"/>
            <a:ext cx="996049" cy="1685038"/>
          </a:xfrm>
          <a:prstGeom prst="rect">
            <a:avLst/>
          </a:prstGeom>
        </p:spPr>
      </p:pic>
      <p:sp>
        <p:nvSpPr>
          <p:cNvPr id="13" name="TextBox 12">
            <a:extLst>
              <a:ext uri="{FF2B5EF4-FFF2-40B4-BE49-F238E27FC236}">
                <a16:creationId xmlns:a16="http://schemas.microsoft.com/office/drawing/2014/main" id="{B519B5E4-3F2B-4C49-ADF3-A966DCDE873F}"/>
              </a:ext>
            </a:extLst>
          </p:cNvPr>
          <p:cNvSpPr txBox="1"/>
          <p:nvPr/>
        </p:nvSpPr>
        <p:spPr>
          <a:xfrm>
            <a:off x="577869" y="325508"/>
            <a:ext cx="3536931" cy="6278762"/>
          </a:xfrm>
          <a:prstGeom prst="rect">
            <a:avLst/>
          </a:prstGeom>
          <a:noFill/>
          <a:ln w="381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416917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A picture containing object, game, photo, mirror&#10;&#10;Description automatically generated">
            <a:hlinkClick r:id="rId3"/>
            <a:extLst>
              <a:ext uri="{FF2B5EF4-FFF2-40B4-BE49-F238E27FC236}">
                <a16:creationId xmlns:a16="http://schemas.microsoft.com/office/drawing/2014/main" id="{E900F2A4-3A18-F940-97C8-7530594B7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0"/>
            <a:ext cx="2667000" cy="19564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5">
            <a:extLst>
              <a:ext uri="{FF2B5EF4-FFF2-40B4-BE49-F238E27FC236}">
                <a16:creationId xmlns:a16="http://schemas.microsoft.com/office/drawing/2014/main" id="{C4FCC28A-6521-A148-AB12-DB2BA489786E}"/>
              </a:ext>
            </a:extLst>
          </p:cNvPr>
          <p:cNvSpPr txBox="1">
            <a:spLocks/>
          </p:cNvSpPr>
          <p:nvPr/>
        </p:nvSpPr>
        <p:spPr>
          <a:xfrm>
            <a:off x="673563" y="1413300"/>
            <a:ext cx="625917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Your Positioning + Your Values</a:t>
            </a:r>
          </a:p>
        </p:txBody>
      </p:sp>
      <p:sp>
        <p:nvSpPr>
          <p:cNvPr id="11" name="Text Placeholder 16">
            <a:extLst>
              <a:ext uri="{FF2B5EF4-FFF2-40B4-BE49-F238E27FC236}">
                <a16:creationId xmlns:a16="http://schemas.microsoft.com/office/drawing/2014/main" id="{2F5A0677-846B-664F-801E-CF783C6F1482}"/>
              </a:ext>
            </a:extLst>
          </p:cNvPr>
          <p:cNvSpPr txBox="1">
            <a:spLocks/>
          </p:cNvSpPr>
          <p:nvPr/>
        </p:nvSpPr>
        <p:spPr>
          <a:xfrm>
            <a:off x="661684" y="950567"/>
            <a:ext cx="8095950" cy="54985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Your </a:t>
            </a:r>
            <a:r>
              <a:rPr lang="en-US" b="1" dirty="0">
                <a:solidFill>
                  <a:schemeClr val="tx1"/>
                </a:solidFill>
              </a:rPr>
              <a:t>Brand</a:t>
            </a:r>
            <a:r>
              <a:rPr lang="en-US" dirty="0"/>
              <a:t> To Build Your Story</a:t>
            </a:r>
          </a:p>
        </p:txBody>
      </p:sp>
      <p:pic>
        <p:nvPicPr>
          <p:cNvPr id="13" name="Picture 12">
            <a:extLst>
              <a:ext uri="{FF2B5EF4-FFF2-40B4-BE49-F238E27FC236}">
                <a16:creationId xmlns:a16="http://schemas.microsoft.com/office/drawing/2014/main" id="{2F112904-F9A3-454C-8919-EDE15516A62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08395" y="4137788"/>
            <a:ext cx="1650105" cy="2720212"/>
          </a:xfrm>
          <a:prstGeom prst="rect">
            <a:avLst/>
          </a:prstGeom>
          <a:ln w="38100">
            <a:solidFill>
              <a:srgbClr val="C00000"/>
            </a:solidFill>
          </a:ln>
        </p:spPr>
      </p:pic>
      <p:sp>
        <p:nvSpPr>
          <p:cNvPr id="15" name="TextBox 14">
            <a:extLst>
              <a:ext uri="{FF2B5EF4-FFF2-40B4-BE49-F238E27FC236}">
                <a16:creationId xmlns:a16="http://schemas.microsoft.com/office/drawing/2014/main" id="{18DF9E5E-024D-6F4B-A556-16B4FDAE1AF1}"/>
              </a:ext>
            </a:extLst>
          </p:cNvPr>
          <p:cNvSpPr txBox="1"/>
          <p:nvPr/>
        </p:nvSpPr>
        <p:spPr>
          <a:xfrm>
            <a:off x="7216346" y="4423719"/>
            <a:ext cx="321275" cy="383059"/>
          </a:xfrm>
          <a:prstGeom prst="rect">
            <a:avLst/>
          </a:prstGeom>
          <a:solidFill>
            <a:schemeClr val="bg1"/>
          </a:solidFill>
        </p:spPr>
        <p:txBody>
          <a:bodyPr wrap="square" rtlCol="0">
            <a:spAutoFit/>
          </a:bodyPr>
          <a:lstStyle/>
          <a:p>
            <a:endParaRPr lang="en-US" dirty="0"/>
          </a:p>
        </p:txBody>
      </p:sp>
      <p:pic>
        <p:nvPicPr>
          <p:cNvPr id="9" name="Picture 8" descr="Timeline&#10;&#10;Description automatically generated">
            <a:extLst>
              <a:ext uri="{FF2B5EF4-FFF2-40B4-BE49-F238E27FC236}">
                <a16:creationId xmlns:a16="http://schemas.microsoft.com/office/drawing/2014/main" id="{E41A4D5C-5FC0-024C-BBE2-F1F1161316D3}"/>
              </a:ext>
            </a:extLst>
          </p:cNvPr>
          <p:cNvPicPr>
            <a:picLocks noChangeAspect="1"/>
          </p:cNvPicPr>
          <p:nvPr/>
        </p:nvPicPr>
        <p:blipFill>
          <a:blip r:embed="rId6"/>
          <a:stretch>
            <a:fillRect/>
          </a:stretch>
        </p:blipFill>
        <p:spPr>
          <a:xfrm>
            <a:off x="1" y="2091141"/>
            <a:ext cx="9105362" cy="3910477"/>
          </a:xfrm>
          <a:prstGeom prst="rect">
            <a:avLst/>
          </a:prstGeom>
        </p:spPr>
      </p:pic>
    </p:spTree>
    <p:extLst>
      <p:ext uri="{BB962C8B-B14F-4D97-AF65-F5344CB8AC3E}">
        <p14:creationId xmlns:p14="http://schemas.microsoft.com/office/powerpoint/2010/main" val="335351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tp://media.gettyimages.com/videos/hands-with-dark-complexion-writing-a-note-on-a-pink-postit-with-a-video-id134627916?s=640x640">
            <a:extLst>
              <a:ext uri="{FF2B5EF4-FFF2-40B4-BE49-F238E27FC236}">
                <a16:creationId xmlns:a16="http://schemas.microsoft.com/office/drawing/2014/main" id="{00E17422-8BA5-314E-A457-C4B2BC5150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0670" y="0"/>
            <a:ext cx="2481330" cy="1880315"/>
          </a:xfrm>
          <a:prstGeom prst="rect">
            <a:avLst/>
          </a:prstGeom>
          <a:noFill/>
          <a:ln w="25400">
            <a:solidFill>
              <a:schemeClr val="bg1"/>
            </a:solidFill>
            <a:miter lim="800000"/>
            <a:headEnd/>
            <a:tailEnd/>
          </a:ln>
        </p:spPr>
      </p:pic>
      <p:sp>
        <p:nvSpPr>
          <p:cNvPr id="10" name="Text Placeholder 25">
            <a:extLst>
              <a:ext uri="{FF2B5EF4-FFF2-40B4-BE49-F238E27FC236}">
                <a16:creationId xmlns:a16="http://schemas.microsoft.com/office/drawing/2014/main" id="{3A966C25-C9D7-B349-9519-D1D5C93CF1D4}"/>
              </a:ext>
            </a:extLst>
          </p:cNvPr>
          <p:cNvSpPr txBox="1">
            <a:spLocks/>
          </p:cNvSpPr>
          <p:nvPr/>
        </p:nvSpPr>
        <p:spPr>
          <a:xfrm>
            <a:off x="512728" y="1273527"/>
            <a:ext cx="690530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 Your Brand + Reader’s Needs </a:t>
            </a:r>
          </a:p>
        </p:txBody>
      </p:sp>
      <p:sp>
        <p:nvSpPr>
          <p:cNvPr id="13" name="Text Placeholder 16">
            <a:extLst>
              <a:ext uri="{FF2B5EF4-FFF2-40B4-BE49-F238E27FC236}">
                <a16:creationId xmlns:a16="http://schemas.microsoft.com/office/drawing/2014/main" id="{1173B2CE-63CF-7C4F-A9B4-12F9737DBA88}"/>
              </a:ext>
            </a:extLst>
          </p:cNvPr>
          <p:cNvSpPr txBox="1">
            <a:spLocks/>
          </p:cNvSpPr>
          <p:nvPr/>
        </p:nvSpPr>
        <p:spPr>
          <a:xfrm>
            <a:off x="1" y="794177"/>
            <a:ext cx="10689464"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Identify Your Readers’ Needs</a:t>
            </a:r>
          </a:p>
        </p:txBody>
      </p:sp>
      <p:pic>
        <p:nvPicPr>
          <p:cNvPr id="16" name="Picture 15" descr="Text, letter&#10;&#10;Description automatically generated">
            <a:extLst>
              <a:ext uri="{FF2B5EF4-FFF2-40B4-BE49-F238E27FC236}">
                <a16:creationId xmlns:a16="http://schemas.microsoft.com/office/drawing/2014/main" id="{8C1EBAC8-DE64-A841-87B7-40C87C1DAB56}"/>
              </a:ext>
            </a:extLst>
          </p:cNvPr>
          <p:cNvPicPr>
            <a:picLocks noChangeAspect="1"/>
          </p:cNvPicPr>
          <p:nvPr/>
        </p:nvPicPr>
        <p:blipFill>
          <a:blip r:embed="rId4"/>
          <a:stretch>
            <a:fillRect/>
          </a:stretch>
        </p:blipFill>
        <p:spPr>
          <a:xfrm>
            <a:off x="72811" y="1880315"/>
            <a:ext cx="1826704" cy="2084159"/>
          </a:xfrm>
          <a:prstGeom prst="rect">
            <a:avLst/>
          </a:prstGeom>
          <a:ln w="19050">
            <a:solidFill>
              <a:srgbClr val="7D172C"/>
            </a:solidFill>
          </a:ln>
        </p:spPr>
      </p:pic>
      <p:cxnSp>
        <p:nvCxnSpPr>
          <p:cNvPr id="18" name="Straight Arrow Connector 17">
            <a:extLst>
              <a:ext uri="{FF2B5EF4-FFF2-40B4-BE49-F238E27FC236}">
                <a16:creationId xmlns:a16="http://schemas.microsoft.com/office/drawing/2014/main" id="{5B00360C-BC52-3A4C-9083-B8E398578917}"/>
              </a:ext>
            </a:extLst>
          </p:cNvPr>
          <p:cNvCxnSpPr>
            <a:cxnSpLocks/>
          </p:cNvCxnSpPr>
          <p:nvPr/>
        </p:nvCxnSpPr>
        <p:spPr>
          <a:xfrm>
            <a:off x="4415454" y="2787758"/>
            <a:ext cx="77355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F5BD1A-6F45-F341-8B9C-4230731EC0F5}"/>
              </a:ext>
            </a:extLst>
          </p:cNvPr>
          <p:cNvCxnSpPr>
            <a:cxnSpLocks/>
          </p:cNvCxnSpPr>
          <p:nvPr/>
        </p:nvCxnSpPr>
        <p:spPr>
          <a:xfrm>
            <a:off x="4363841" y="4527360"/>
            <a:ext cx="8251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Table&#10;&#10;Description automatically generated">
            <a:extLst>
              <a:ext uri="{FF2B5EF4-FFF2-40B4-BE49-F238E27FC236}">
                <a16:creationId xmlns:a16="http://schemas.microsoft.com/office/drawing/2014/main" id="{B246C709-1A09-0141-8BBE-C359DC4D5738}"/>
              </a:ext>
            </a:extLst>
          </p:cNvPr>
          <p:cNvPicPr>
            <a:picLocks noChangeAspect="1"/>
          </p:cNvPicPr>
          <p:nvPr/>
        </p:nvPicPr>
        <p:blipFill>
          <a:blip r:embed="rId5"/>
          <a:stretch>
            <a:fillRect/>
          </a:stretch>
        </p:blipFill>
        <p:spPr>
          <a:xfrm>
            <a:off x="5396285" y="2242992"/>
            <a:ext cx="5293180" cy="3681489"/>
          </a:xfrm>
          <a:prstGeom prst="rect">
            <a:avLst/>
          </a:prstGeom>
          <a:ln>
            <a:solidFill>
              <a:schemeClr val="tx1"/>
            </a:solidFill>
          </a:ln>
        </p:spPr>
      </p:pic>
      <p:sp>
        <p:nvSpPr>
          <p:cNvPr id="22" name="Left Brace 21">
            <a:extLst>
              <a:ext uri="{FF2B5EF4-FFF2-40B4-BE49-F238E27FC236}">
                <a16:creationId xmlns:a16="http://schemas.microsoft.com/office/drawing/2014/main" id="{DB436BA0-109D-FD4D-A086-32876091B3CA}"/>
              </a:ext>
            </a:extLst>
          </p:cNvPr>
          <p:cNvSpPr/>
          <p:nvPr/>
        </p:nvSpPr>
        <p:spPr>
          <a:xfrm rot="10800000">
            <a:off x="4071133" y="2013804"/>
            <a:ext cx="137043" cy="2889500"/>
          </a:xfrm>
          <a:prstGeom prst="leftBrace">
            <a:avLst/>
          </a:prstGeom>
          <a:ln w="19050">
            <a:solidFill>
              <a:srgbClr val="88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 name="Picture 22" descr="Text, letter&#10;&#10;Description automatically generated">
            <a:extLst>
              <a:ext uri="{FF2B5EF4-FFF2-40B4-BE49-F238E27FC236}">
                <a16:creationId xmlns:a16="http://schemas.microsoft.com/office/drawing/2014/main" id="{F8D85624-AFE0-4D43-9E59-3B7CBD85C3EF}"/>
              </a:ext>
            </a:extLst>
          </p:cNvPr>
          <p:cNvPicPr>
            <a:picLocks noChangeAspect="1"/>
          </p:cNvPicPr>
          <p:nvPr/>
        </p:nvPicPr>
        <p:blipFill>
          <a:blip r:embed="rId6"/>
          <a:stretch>
            <a:fillRect/>
          </a:stretch>
        </p:blipFill>
        <p:spPr>
          <a:xfrm>
            <a:off x="2031972" y="2443201"/>
            <a:ext cx="1826705" cy="2084159"/>
          </a:xfrm>
          <a:prstGeom prst="rect">
            <a:avLst/>
          </a:prstGeom>
          <a:ln w="19050">
            <a:solidFill>
              <a:srgbClr val="7D172C"/>
            </a:solidFill>
          </a:ln>
        </p:spPr>
      </p:pic>
    </p:spTree>
    <p:extLst>
      <p:ext uri="{BB962C8B-B14F-4D97-AF65-F5344CB8AC3E}">
        <p14:creationId xmlns:p14="http://schemas.microsoft.com/office/powerpoint/2010/main" val="101367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543B91-E433-D148-A2BF-F9205220F2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63962" y="3641003"/>
            <a:ext cx="2268637" cy="2940101"/>
          </a:xfrm>
          <a:prstGeom prst="rect">
            <a:avLst/>
          </a:prstGeom>
          <a:ln w="38100">
            <a:solidFill>
              <a:srgbClr val="C00000"/>
            </a:solidFill>
          </a:ln>
        </p:spPr>
      </p:pic>
      <p:sp>
        <p:nvSpPr>
          <p:cNvPr id="10" name="Text Placeholder 25">
            <a:extLst>
              <a:ext uri="{FF2B5EF4-FFF2-40B4-BE49-F238E27FC236}">
                <a16:creationId xmlns:a16="http://schemas.microsoft.com/office/drawing/2014/main" id="{3A966C25-C9D7-B349-9519-D1D5C93CF1D4}"/>
              </a:ext>
            </a:extLst>
          </p:cNvPr>
          <p:cNvSpPr txBox="1">
            <a:spLocks/>
          </p:cNvSpPr>
          <p:nvPr/>
        </p:nvSpPr>
        <p:spPr>
          <a:xfrm>
            <a:off x="1" y="1194391"/>
            <a:ext cx="7059854"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Your Brand + Reader’s Needs </a:t>
            </a:r>
          </a:p>
        </p:txBody>
      </p:sp>
      <p:sp>
        <p:nvSpPr>
          <p:cNvPr id="13" name="Text Placeholder 16">
            <a:extLst>
              <a:ext uri="{FF2B5EF4-FFF2-40B4-BE49-F238E27FC236}">
                <a16:creationId xmlns:a16="http://schemas.microsoft.com/office/drawing/2014/main" id="{1173B2CE-63CF-7C4F-A9B4-12F9737DBA88}"/>
              </a:ext>
            </a:extLst>
          </p:cNvPr>
          <p:cNvSpPr txBox="1">
            <a:spLocks/>
          </p:cNvSpPr>
          <p:nvPr/>
        </p:nvSpPr>
        <p:spPr>
          <a:xfrm>
            <a:off x="0" y="731534"/>
            <a:ext cx="10923898"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 an </a:t>
            </a:r>
            <a:r>
              <a:rPr lang="en-US" b="1" dirty="0">
                <a:solidFill>
                  <a:schemeClr val="tx1"/>
                </a:solidFill>
              </a:rPr>
              <a:t>Argument</a:t>
            </a:r>
            <a:r>
              <a:rPr lang="en-US" dirty="0">
                <a:solidFill>
                  <a:schemeClr val="tx1"/>
                </a:solidFill>
              </a:rPr>
              <a:t> </a:t>
            </a:r>
            <a:r>
              <a:rPr lang="en-US" dirty="0"/>
              <a:t>That Aligns Your Brand with Readers’ Needs</a:t>
            </a:r>
          </a:p>
        </p:txBody>
      </p:sp>
      <p:pic>
        <p:nvPicPr>
          <p:cNvPr id="6" name="Picture 5" descr="Timeline&#10;&#10;Description automatically generated">
            <a:extLst>
              <a:ext uri="{FF2B5EF4-FFF2-40B4-BE49-F238E27FC236}">
                <a16:creationId xmlns:a16="http://schemas.microsoft.com/office/drawing/2014/main" id="{44C7A15B-63E5-644A-9070-690A858B0413}"/>
              </a:ext>
            </a:extLst>
          </p:cNvPr>
          <p:cNvPicPr>
            <a:picLocks noChangeAspect="1"/>
          </p:cNvPicPr>
          <p:nvPr/>
        </p:nvPicPr>
        <p:blipFill>
          <a:blip r:embed="rId4"/>
          <a:stretch>
            <a:fillRect/>
          </a:stretch>
        </p:blipFill>
        <p:spPr>
          <a:xfrm>
            <a:off x="991672" y="1548112"/>
            <a:ext cx="5808373" cy="2494521"/>
          </a:xfrm>
          <a:prstGeom prst="rect">
            <a:avLst/>
          </a:prstGeom>
        </p:spPr>
      </p:pic>
      <p:pic>
        <p:nvPicPr>
          <p:cNvPr id="7" name="Picture 6" descr="Table&#10;&#10;Description automatically generated">
            <a:extLst>
              <a:ext uri="{FF2B5EF4-FFF2-40B4-BE49-F238E27FC236}">
                <a16:creationId xmlns:a16="http://schemas.microsoft.com/office/drawing/2014/main" id="{4D936FE2-B274-4C45-974D-2149A2064304}"/>
              </a:ext>
            </a:extLst>
          </p:cNvPr>
          <p:cNvPicPr>
            <a:picLocks noChangeAspect="1"/>
          </p:cNvPicPr>
          <p:nvPr/>
        </p:nvPicPr>
        <p:blipFill>
          <a:blip r:embed="rId5"/>
          <a:stretch>
            <a:fillRect/>
          </a:stretch>
        </p:blipFill>
        <p:spPr>
          <a:xfrm>
            <a:off x="933716" y="4329845"/>
            <a:ext cx="5982239" cy="2454317"/>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06B0E12B-E096-674D-B084-3496BB27C40B}"/>
              </a:ext>
            </a:extLst>
          </p:cNvPr>
          <p:cNvCxnSpPr>
            <a:cxnSpLocks/>
          </p:cNvCxnSpPr>
          <p:nvPr/>
        </p:nvCxnSpPr>
        <p:spPr>
          <a:xfrm flipV="1">
            <a:off x="1839680" y="4041122"/>
            <a:ext cx="0" cy="257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927709-D829-584E-ADD0-54AEB49BEC66}"/>
              </a:ext>
            </a:extLst>
          </p:cNvPr>
          <p:cNvCxnSpPr>
            <a:cxnSpLocks/>
          </p:cNvCxnSpPr>
          <p:nvPr/>
        </p:nvCxnSpPr>
        <p:spPr>
          <a:xfrm flipV="1">
            <a:off x="4348913" y="4041122"/>
            <a:ext cx="0" cy="257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2FFD0D-BE4C-914D-B757-9108ADA52358}"/>
              </a:ext>
            </a:extLst>
          </p:cNvPr>
          <p:cNvCxnSpPr>
            <a:cxnSpLocks/>
          </p:cNvCxnSpPr>
          <p:nvPr/>
        </p:nvCxnSpPr>
        <p:spPr>
          <a:xfrm>
            <a:off x="3097517" y="4066900"/>
            <a:ext cx="0" cy="2629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299BAA-6244-C242-B97D-AFD8C29573D1}"/>
              </a:ext>
            </a:extLst>
          </p:cNvPr>
          <p:cNvCxnSpPr>
            <a:cxnSpLocks/>
          </p:cNvCxnSpPr>
          <p:nvPr/>
        </p:nvCxnSpPr>
        <p:spPr>
          <a:xfrm>
            <a:off x="5568114" y="4072267"/>
            <a:ext cx="0" cy="2575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9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543B91-E433-D148-A2BF-F9205220F2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010030" y="4298699"/>
            <a:ext cx="1848470" cy="2485463"/>
          </a:xfrm>
          <a:prstGeom prst="rect">
            <a:avLst/>
          </a:prstGeom>
          <a:ln w="38100">
            <a:solidFill>
              <a:srgbClr val="C00000"/>
            </a:solidFill>
          </a:ln>
        </p:spPr>
      </p:pic>
      <p:sp>
        <p:nvSpPr>
          <p:cNvPr id="9" name="Rectangle 8">
            <a:extLst>
              <a:ext uri="{FF2B5EF4-FFF2-40B4-BE49-F238E27FC236}">
                <a16:creationId xmlns:a16="http://schemas.microsoft.com/office/drawing/2014/main" id="{12935D8E-36B0-474D-9801-5CC5E73CB851}"/>
              </a:ext>
            </a:extLst>
          </p:cNvPr>
          <p:cNvSpPr>
            <a:spLocks noChangeArrowheads="1"/>
          </p:cNvSpPr>
          <p:nvPr/>
        </p:nvSpPr>
        <p:spPr bwMode="auto">
          <a:xfrm>
            <a:off x="9010030" y="5098299"/>
            <a:ext cx="1848469" cy="64152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 Placeholder 25">
            <a:extLst>
              <a:ext uri="{FF2B5EF4-FFF2-40B4-BE49-F238E27FC236}">
                <a16:creationId xmlns:a16="http://schemas.microsoft.com/office/drawing/2014/main" id="{3A966C25-C9D7-B349-9519-D1D5C93CF1D4}"/>
              </a:ext>
            </a:extLst>
          </p:cNvPr>
          <p:cNvSpPr txBox="1">
            <a:spLocks/>
          </p:cNvSpPr>
          <p:nvPr/>
        </p:nvSpPr>
        <p:spPr>
          <a:xfrm>
            <a:off x="1" y="1260900"/>
            <a:ext cx="7046976"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 Your Brand + Reader’s Needs </a:t>
            </a:r>
          </a:p>
        </p:txBody>
      </p:sp>
      <p:sp>
        <p:nvSpPr>
          <p:cNvPr id="13" name="Text Placeholder 16">
            <a:extLst>
              <a:ext uri="{FF2B5EF4-FFF2-40B4-BE49-F238E27FC236}">
                <a16:creationId xmlns:a16="http://schemas.microsoft.com/office/drawing/2014/main" id="{1173B2CE-63CF-7C4F-A9B4-12F9737DBA88}"/>
              </a:ext>
            </a:extLst>
          </p:cNvPr>
          <p:cNvSpPr txBox="1">
            <a:spLocks/>
          </p:cNvSpPr>
          <p:nvPr/>
        </p:nvSpPr>
        <p:spPr>
          <a:xfrm>
            <a:off x="0" y="794177"/>
            <a:ext cx="11037193"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 an </a:t>
            </a:r>
            <a:r>
              <a:rPr lang="en-US" b="1" dirty="0">
                <a:solidFill>
                  <a:schemeClr val="tx1"/>
                </a:solidFill>
              </a:rPr>
              <a:t>Argument</a:t>
            </a:r>
            <a:r>
              <a:rPr lang="en-US" dirty="0">
                <a:solidFill>
                  <a:schemeClr val="tx1"/>
                </a:solidFill>
              </a:rPr>
              <a:t> </a:t>
            </a:r>
            <a:r>
              <a:rPr lang="en-US" dirty="0"/>
              <a:t>That Aligns Your Brand with Readers’ Needs</a:t>
            </a:r>
          </a:p>
        </p:txBody>
      </p:sp>
      <p:cxnSp>
        <p:nvCxnSpPr>
          <p:cNvPr id="15" name="Straight Arrow Connector 14">
            <a:extLst>
              <a:ext uri="{FF2B5EF4-FFF2-40B4-BE49-F238E27FC236}">
                <a16:creationId xmlns:a16="http://schemas.microsoft.com/office/drawing/2014/main" id="{3B8CF9BC-8EC4-3B4D-9939-C00845AC77BB}"/>
              </a:ext>
            </a:extLst>
          </p:cNvPr>
          <p:cNvCxnSpPr>
            <a:cxnSpLocks/>
          </p:cNvCxnSpPr>
          <p:nvPr/>
        </p:nvCxnSpPr>
        <p:spPr>
          <a:xfrm>
            <a:off x="4430005" y="2886965"/>
            <a:ext cx="4426612" cy="2390429"/>
          </a:xfrm>
          <a:prstGeom prst="straightConnector1">
            <a:avLst/>
          </a:prstGeom>
          <a:ln>
            <a:solidFill>
              <a:srgbClr val="881C1C"/>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091D5B03-B0F2-3545-84F9-6E67037CD863}"/>
              </a:ext>
            </a:extLst>
          </p:cNvPr>
          <p:cNvSpPr/>
          <p:nvPr/>
        </p:nvSpPr>
        <p:spPr>
          <a:xfrm rot="10800000">
            <a:off x="4129495" y="2322654"/>
            <a:ext cx="300510" cy="1128621"/>
          </a:xfrm>
          <a:prstGeom prst="leftBrace">
            <a:avLst/>
          </a:prstGeom>
          <a:ln w="19050">
            <a:solidFill>
              <a:srgbClr val="88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 Placeholder 25">
            <a:extLst>
              <a:ext uri="{FF2B5EF4-FFF2-40B4-BE49-F238E27FC236}">
                <a16:creationId xmlns:a16="http://schemas.microsoft.com/office/drawing/2014/main" id="{AB8C6B87-ED48-1E41-93A4-948D0BE0247C}"/>
              </a:ext>
            </a:extLst>
          </p:cNvPr>
          <p:cNvSpPr txBox="1">
            <a:spLocks/>
          </p:cNvSpPr>
          <p:nvPr/>
        </p:nvSpPr>
        <p:spPr>
          <a:xfrm>
            <a:off x="6095999" y="5021026"/>
            <a:ext cx="2201171" cy="1033519"/>
          </a:xfrm>
          <a:prstGeom prst="rect">
            <a:avLst/>
          </a:prstGeom>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b="1" dirty="0"/>
              <a:t>What examples will I use?</a:t>
            </a:r>
          </a:p>
          <a:p>
            <a:r>
              <a:rPr lang="en-US" b="1" dirty="0"/>
              <a:t>How many paragraphs should I write?</a:t>
            </a:r>
          </a:p>
        </p:txBody>
      </p:sp>
      <p:sp>
        <p:nvSpPr>
          <p:cNvPr id="12" name="Left Brace 11">
            <a:extLst>
              <a:ext uri="{FF2B5EF4-FFF2-40B4-BE49-F238E27FC236}">
                <a16:creationId xmlns:a16="http://schemas.microsoft.com/office/drawing/2014/main" id="{4F38B7F8-3A8B-AA47-9526-21AAE57B1A3C}"/>
              </a:ext>
            </a:extLst>
          </p:cNvPr>
          <p:cNvSpPr/>
          <p:nvPr/>
        </p:nvSpPr>
        <p:spPr>
          <a:xfrm rot="10800000">
            <a:off x="5518233" y="4659862"/>
            <a:ext cx="262097" cy="1755846"/>
          </a:xfrm>
          <a:prstGeom prst="leftBrace">
            <a:avLst/>
          </a:prstGeom>
          <a:ln w="19050">
            <a:solidFill>
              <a:srgbClr val="88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 Placeholder 25">
            <a:extLst>
              <a:ext uri="{FF2B5EF4-FFF2-40B4-BE49-F238E27FC236}">
                <a16:creationId xmlns:a16="http://schemas.microsoft.com/office/drawing/2014/main" id="{4CD5A1CC-8444-C24F-BBED-0EB2D2506199}"/>
              </a:ext>
            </a:extLst>
          </p:cNvPr>
          <p:cNvSpPr txBox="1">
            <a:spLocks/>
          </p:cNvSpPr>
          <p:nvPr/>
        </p:nvSpPr>
        <p:spPr>
          <a:xfrm>
            <a:off x="326824" y="4978228"/>
            <a:ext cx="1751637" cy="536260"/>
          </a:xfrm>
          <a:prstGeom prst="rect">
            <a:avLst/>
          </a:prstGeom>
          <a:blipFill>
            <a:blip r:embed="rId4"/>
            <a:tile tx="0" ty="0" sx="100000" sy="100000" flip="none" algn="tl"/>
          </a:blip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b="1" dirty="0"/>
              <a:t>“SELL” PARAGRAPH</a:t>
            </a:r>
          </a:p>
        </p:txBody>
      </p:sp>
      <p:sp>
        <p:nvSpPr>
          <p:cNvPr id="19" name="Text Placeholder 25">
            <a:extLst>
              <a:ext uri="{FF2B5EF4-FFF2-40B4-BE49-F238E27FC236}">
                <a16:creationId xmlns:a16="http://schemas.microsoft.com/office/drawing/2014/main" id="{042AF9E8-5D9D-7E4E-ACDB-DE63B9CEDA47}"/>
              </a:ext>
            </a:extLst>
          </p:cNvPr>
          <p:cNvSpPr txBox="1">
            <a:spLocks/>
          </p:cNvSpPr>
          <p:nvPr/>
        </p:nvSpPr>
        <p:spPr>
          <a:xfrm>
            <a:off x="1643707" y="5731981"/>
            <a:ext cx="1891628" cy="536260"/>
          </a:xfrm>
          <a:prstGeom prst="rect">
            <a:avLst/>
          </a:prstGeom>
          <a:blipFill>
            <a:blip r:embed="rId4"/>
            <a:tile tx="0" ty="0" sx="100000" sy="100000" flip="none" algn="tl"/>
          </a:blip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b="1" dirty="0"/>
              <a:t>S.T.A.R. PARAGRAPH</a:t>
            </a:r>
          </a:p>
        </p:txBody>
      </p:sp>
      <p:sp>
        <p:nvSpPr>
          <p:cNvPr id="21" name="Text Placeholder 25">
            <a:extLst>
              <a:ext uri="{FF2B5EF4-FFF2-40B4-BE49-F238E27FC236}">
                <a16:creationId xmlns:a16="http://schemas.microsoft.com/office/drawing/2014/main" id="{8461AA9D-2673-604C-AF6B-F37F2F51DAC3}"/>
              </a:ext>
            </a:extLst>
          </p:cNvPr>
          <p:cNvSpPr txBox="1">
            <a:spLocks/>
          </p:cNvSpPr>
          <p:nvPr/>
        </p:nvSpPr>
        <p:spPr>
          <a:xfrm>
            <a:off x="3112399" y="4978228"/>
            <a:ext cx="2090164" cy="536260"/>
          </a:xfrm>
          <a:prstGeom prst="rect">
            <a:avLst/>
          </a:prstGeom>
          <a:blipFill>
            <a:blip r:embed="rId4"/>
            <a:tile tx="0" ty="0" sx="100000" sy="100000" flip="none" algn="tl"/>
          </a:blip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sz="1000" b="1" dirty="0"/>
              <a:t>“HOMEWORK” PARAGRAPH</a:t>
            </a:r>
          </a:p>
        </p:txBody>
      </p:sp>
      <p:pic>
        <p:nvPicPr>
          <p:cNvPr id="20" name="Picture 19" descr="Timeline&#10;&#10;Description automatically generated">
            <a:extLst>
              <a:ext uri="{FF2B5EF4-FFF2-40B4-BE49-F238E27FC236}">
                <a16:creationId xmlns:a16="http://schemas.microsoft.com/office/drawing/2014/main" id="{805F49A3-26CE-7240-998E-CA1FB1E0FAC9}"/>
              </a:ext>
            </a:extLst>
          </p:cNvPr>
          <p:cNvPicPr>
            <a:picLocks noChangeAspect="1"/>
          </p:cNvPicPr>
          <p:nvPr/>
        </p:nvPicPr>
        <p:blipFill>
          <a:blip r:embed="rId5"/>
          <a:stretch>
            <a:fillRect/>
          </a:stretch>
        </p:blipFill>
        <p:spPr>
          <a:xfrm>
            <a:off x="326825" y="1535063"/>
            <a:ext cx="3475846" cy="1492771"/>
          </a:xfrm>
          <a:prstGeom prst="rect">
            <a:avLst/>
          </a:prstGeom>
        </p:spPr>
      </p:pic>
      <p:pic>
        <p:nvPicPr>
          <p:cNvPr id="22" name="Picture 21" descr="Table&#10;&#10;Description automatically generated">
            <a:extLst>
              <a:ext uri="{FF2B5EF4-FFF2-40B4-BE49-F238E27FC236}">
                <a16:creationId xmlns:a16="http://schemas.microsoft.com/office/drawing/2014/main" id="{65608A10-19D5-B44E-89D1-19544D087CCA}"/>
              </a:ext>
            </a:extLst>
          </p:cNvPr>
          <p:cNvPicPr>
            <a:picLocks noChangeAspect="1"/>
          </p:cNvPicPr>
          <p:nvPr/>
        </p:nvPicPr>
        <p:blipFill>
          <a:blip r:embed="rId6"/>
          <a:stretch>
            <a:fillRect/>
          </a:stretch>
        </p:blipFill>
        <p:spPr>
          <a:xfrm>
            <a:off x="295355" y="3335658"/>
            <a:ext cx="3475847" cy="1334745"/>
          </a:xfrm>
          <a:prstGeom prst="rect">
            <a:avLst/>
          </a:prstGeom>
          <a:ln>
            <a:solidFill>
              <a:schemeClr val="tx1"/>
            </a:solidFill>
          </a:ln>
        </p:spPr>
      </p:pic>
      <p:cxnSp>
        <p:nvCxnSpPr>
          <p:cNvPr id="23" name="Straight Arrow Connector 22">
            <a:extLst>
              <a:ext uri="{FF2B5EF4-FFF2-40B4-BE49-F238E27FC236}">
                <a16:creationId xmlns:a16="http://schemas.microsoft.com/office/drawing/2014/main" id="{7CF5C142-28AB-7B4E-9B4D-D6A4E62271EE}"/>
              </a:ext>
            </a:extLst>
          </p:cNvPr>
          <p:cNvCxnSpPr>
            <a:cxnSpLocks/>
          </p:cNvCxnSpPr>
          <p:nvPr/>
        </p:nvCxnSpPr>
        <p:spPr>
          <a:xfrm flipV="1">
            <a:off x="951038" y="3023708"/>
            <a:ext cx="0" cy="257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588398-C240-C74B-85BD-71816FB3B4C6}"/>
              </a:ext>
            </a:extLst>
          </p:cNvPr>
          <p:cNvCxnSpPr>
            <a:cxnSpLocks/>
          </p:cNvCxnSpPr>
          <p:nvPr/>
        </p:nvCxnSpPr>
        <p:spPr>
          <a:xfrm flipV="1">
            <a:off x="2419229" y="3023708"/>
            <a:ext cx="0" cy="257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1B8E837-924B-F443-AAFF-B4C05CEECF19}"/>
              </a:ext>
            </a:extLst>
          </p:cNvPr>
          <p:cNvPicPr>
            <a:picLocks noChangeAspect="1"/>
          </p:cNvPicPr>
          <p:nvPr/>
        </p:nvPicPr>
        <p:blipFill>
          <a:blip r:embed="rId7"/>
          <a:stretch>
            <a:fillRect/>
          </a:stretch>
        </p:blipFill>
        <p:spPr>
          <a:xfrm rot="10800000">
            <a:off x="1524235" y="3038326"/>
            <a:ext cx="177800" cy="355600"/>
          </a:xfrm>
          <a:prstGeom prst="rect">
            <a:avLst/>
          </a:prstGeom>
        </p:spPr>
      </p:pic>
      <p:cxnSp>
        <p:nvCxnSpPr>
          <p:cNvPr id="26" name="Straight Arrow Connector 25">
            <a:extLst>
              <a:ext uri="{FF2B5EF4-FFF2-40B4-BE49-F238E27FC236}">
                <a16:creationId xmlns:a16="http://schemas.microsoft.com/office/drawing/2014/main" id="{23D8A0E2-7FEB-654E-8B7D-46506FB61E2C}"/>
              </a:ext>
            </a:extLst>
          </p:cNvPr>
          <p:cNvCxnSpPr>
            <a:cxnSpLocks/>
          </p:cNvCxnSpPr>
          <p:nvPr/>
        </p:nvCxnSpPr>
        <p:spPr>
          <a:xfrm>
            <a:off x="3112399" y="3063678"/>
            <a:ext cx="0" cy="2655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88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tp://media.gettyimages.com/videos/hands-with-dark-complexion-writing-a-note-on-a-pink-postit-with-a-video-id134627916?s=640x640">
            <a:extLst>
              <a:ext uri="{FF2B5EF4-FFF2-40B4-BE49-F238E27FC236}">
                <a16:creationId xmlns:a16="http://schemas.microsoft.com/office/drawing/2014/main" id="{00E17422-8BA5-314E-A457-C4B2BC5150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0"/>
            <a:ext cx="2667000" cy="1951211"/>
          </a:xfrm>
          <a:prstGeom prst="rect">
            <a:avLst/>
          </a:prstGeom>
          <a:noFill/>
          <a:ln w="25400">
            <a:solidFill>
              <a:schemeClr val="bg1"/>
            </a:solidFill>
            <a:miter lim="800000"/>
            <a:headEnd/>
            <a:tailEnd/>
          </a:ln>
        </p:spPr>
      </p:pic>
      <p:pic>
        <p:nvPicPr>
          <p:cNvPr id="8" name="Picture 7">
            <a:extLst>
              <a:ext uri="{FF2B5EF4-FFF2-40B4-BE49-F238E27FC236}">
                <a16:creationId xmlns:a16="http://schemas.microsoft.com/office/drawing/2014/main" id="{FB543B91-E433-D148-A2BF-F9205220F21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010030" y="4298699"/>
            <a:ext cx="1848470" cy="2485463"/>
          </a:xfrm>
          <a:prstGeom prst="rect">
            <a:avLst/>
          </a:prstGeom>
          <a:ln w="38100">
            <a:solidFill>
              <a:srgbClr val="C00000"/>
            </a:solidFill>
          </a:ln>
        </p:spPr>
      </p:pic>
      <p:sp>
        <p:nvSpPr>
          <p:cNvPr id="9" name="Rectangle 8">
            <a:extLst>
              <a:ext uri="{FF2B5EF4-FFF2-40B4-BE49-F238E27FC236}">
                <a16:creationId xmlns:a16="http://schemas.microsoft.com/office/drawing/2014/main" id="{12935D8E-36B0-474D-9801-5CC5E73CB851}"/>
              </a:ext>
            </a:extLst>
          </p:cNvPr>
          <p:cNvSpPr>
            <a:spLocks noChangeArrowheads="1"/>
          </p:cNvSpPr>
          <p:nvPr/>
        </p:nvSpPr>
        <p:spPr bwMode="auto">
          <a:xfrm>
            <a:off x="9010030" y="5098299"/>
            <a:ext cx="1848469" cy="64152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 Placeholder 25">
            <a:extLst>
              <a:ext uri="{FF2B5EF4-FFF2-40B4-BE49-F238E27FC236}">
                <a16:creationId xmlns:a16="http://schemas.microsoft.com/office/drawing/2014/main" id="{3A966C25-C9D7-B349-9519-D1D5C93CF1D4}"/>
              </a:ext>
            </a:extLst>
          </p:cNvPr>
          <p:cNvSpPr txBox="1">
            <a:spLocks/>
          </p:cNvSpPr>
          <p:nvPr/>
        </p:nvSpPr>
        <p:spPr>
          <a:xfrm>
            <a:off x="141667" y="1260900"/>
            <a:ext cx="6905309"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 Your Brand + Reader’s Needs </a:t>
            </a:r>
          </a:p>
        </p:txBody>
      </p:sp>
      <p:sp>
        <p:nvSpPr>
          <p:cNvPr id="13" name="Text Placeholder 16">
            <a:extLst>
              <a:ext uri="{FF2B5EF4-FFF2-40B4-BE49-F238E27FC236}">
                <a16:creationId xmlns:a16="http://schemas.microsoft.com/office/drawing/2014/main" id="{1173B2CE-63CF-7C4F-A9B4-12F9737DBA88}"/>
              </a:ext>
            </a:extLst>
          </p:cNvPr>
          <p:cNvSpPr txBox="1">
            <a:spLocks/>
          </p:cNvSpPr>
          <p:nvPr/>
        </p:nvSpPr>
        <p:spPr>
          <a:xfrm>
            <a:off x="141667" y="794177"/>
            <a:ext cx="10045521"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881C1C"/>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 an </a:t>
            </a:r>
            <a:r>
              <a:rPr lang="en-US" b="1" dirty="0">
                <a:solidFill>
                  <a:schemeClr val="tx1"/>
                </a:solidFill>
              </a:rPr>
              <a:t>Argument</a:t>
            </a:r>
            <a:r>
              <a:rPr lang="en-US" dirty="0">
                <a:solidFill>
                  <a:schemeClr val="tx1"/>
                </a:solidFill>
              </a:rPr>
              <a:t> </a:t>
            </a:r>
            <a:r>
              <a:rPr lang="en-US" dirty="0"/>
              <a:t>That Aligns Writer, Reader Interests</a:t>
            </a:r>
          </a:p>
        </p:txBody>
      </p:sp>
      <p:cxnSp>
        <p:nvCxnSpPr>
          <p:cNvPr id="15" name="Straight Arrow Connector 14">
            <a:extLst>
              <a:ext uri="{FF2B5EF4-FFF2-40B4-BE49-F238E27FC236}">
                <a16:creationId xmlns:a16="http://schemas.microsoft.com/office/drawing/2014/main" id="{3B8CF9BC-8EC4-3B4D-9939-C00845AC77BB}"/>
              </a:ext>
            </a:extLst>
          </p:cNvPr>
          <p:cNvCxnSpPr>
            <a:cxnSpLocks/>
          </p:cNvCxnSpPr>
          <p:nvPr/>
        </p:nvCxnSpPr>
        <p:spPr>
          <a:xfrm>
            <a:off x="7628709" y="5277394"/>
            <a:ext cx="1227908" cy="0"/>
          </a:xfrm>
          <a:prstGeom prst="straightConnector1">
            <a:avLst/>
          </a:prstGeom>
          <a:ln>
            <a:solidFill>
              <a:srgbClr val="881C1C"/>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5">
            <a:extLst>
              <a:ext uri="{FF2B5EF4-FFF2-40B4-BE49-F238E27FC236}">
                <a16:creationId xmlns:a16="http://schemas.microsoft.com/office/drawing/2014/main" id="{4CD5A1CC-8444-C24F-BBED-0EB2D2506199}"/>
              </a:ext>
            </a:extLst>
          </p:cNvPr>
          <p:cNvSpPr txBox="1">
            <a:spLocks/>
          </p:cNvSpPr>
          <p:nvPr/>
        </p:nvSpPr>
        <p:spPr>
          <a:xfrm>
            <a:off x="141667" y="1745674"/>
            <a:ext cx="1751637" cy="536260"/>
          </a:xfrm>
          <a:prstGeom prst="rect">
            <a:avLst/>
          </a:prstGeom>
          <a:blipFill>
            <a:blip r:embed="rId5"/>
            <a:tile tx="0" ty="0" sx="100000" sy="100000" flip="none" algn="tl"/>
          </a:blip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0">
                <a:solidFill>
                  <a:srgbClr val="881C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br>
            <a:r>
              <a:rPr lang="en-US" b="1" dirty="0"/>
              <a:t>“SELL” PARAGRAPH</a:t>
            </a:r>
          </a:p>
        </p:txBody>
      </p:sp>
      <p:sp>
        <p:nvSpPr>
          <p:cNvPr id="20" name="TextBox 19">
            <a:extLst>
              <a:ext uri="{FF2B5EF4-FFF2-40B4-BE49-F238E27FC236}">
                <a16:creationId xmlns:a16="http://schemas.microsoft.com/office/drawing/2014/main" id="{3D3F3C6A-C038-6C47-8B76-E745F526908C}"/>
              </a:ext>
            </a:extLst>
          </p:cNvPr>
          <p:cNvSpPr txBox="1"/>
          <p:nvPr/>
        </p:nvSpPr>
        <p:spPr>
          <a:xfrm>
            <a:off x="147082" y="2367734"/>
            <a:ext cx="8095581" cy="2308324"/>
          </a:xfrm>
          <a:prstGeom prst="rect">
            <a:avLst/>
          </a:prstGeom>
          <a:noFill/>
          <a:ln>
            <a:solidFill>
              <a:srgbClr val="C0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As a Quality Assurance Engineer, I understand the challenges that defense companies like Raytheon experience with suppliers. Specifically, I have conducted and requested various root cause analyses and corrective actions, both as a supplier and customer. I also know how to evaluate technical design documents and—importantly—give relevant, meaningful feedback to product development teams. </a:t>
            </a:r>
            <a:r>
              <a:rPr lang="en-US" b="1" dirty="0">
                <a:latin typeface="Times New Roman" panose="02020603050405020304" pitchFamily="18" charset="0"/>
                <a:cs typeface="Times New Roman" panose="02020603050405020304" pitchFamily="18" charset="0"/>
              </a:rPr>
              <a:t>My MBA has given me the confidence to lead Raytheon production teams in a challenging market, and you can expect me to inspire results that uphold your industry-leading standards</a:t>
            </a:r>
            <a:r>
              <a:rPr lang="en-US"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145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2590</TotalTime>
  <Words>1207</Words>
  <Application>Microsoft Macintosh PowerPoint</Application>
  <PresentationFormat>Widescreen</PresentationFormat>
  <Paragraphs>116</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Rounded MT Bold</vt:lpstr>
      <vt:lpstr>Avenir Next LT Pro</vt:lpstr>
      <vt:lpstr>Calibri</vt:lpstr>
      <vt:lpstr>Calibri Light</vt:lpstr>
      <vt:lpstr>Frutiger LT Std 45 Light</vt:lpstr>
      <vt:lpstr>Frutiger LT Std 55 Roman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Romaniello, Laura (Laura.Romaniello@ksc.keene.edu)</dc:creator>
  <cp:lastModifiedBy>Brian Hentz</cp:lastModifiedBy>
  <cp:revision>206</cp:revision>
  <cp:lastPrinted>2022-08-28T20:17:04Z</cp:lastPrinted>
  <dcterms:created xsi:type="dcterms:W3CDTF">2019-06-11T14:27:24Z</dcterms:created>
  <dcterms:modified xsi:type="dcterms:W3CDTF">2023-08-28T15:34:09Z</dcterms:modified>
</cp:coreProperties>
</file>